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7" r:id="rId2"/>
    <p:sldId id="273" r:id="rId3"/>
    <p:sldId id="288" r:id="rId4"/>
    <p:sldId id="284" r:id="rId5"/>
    <p:sldId id="259" r:id="rId6"/>
    <p:sldId id="261" r:id="rId7"/>
    <p:sldId id="263" r:id="rId8"/>
    <p:sldId id="260" r:id="rId9"/>
    <p:sldId id="289" r:id="rId10"/>
    <p:sldId id="290" r:id="rId11"/>
    <p:sldId id="286" r:id="rId12"/>
    <p:sldId id="291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59550-E3F7-4E71-B582-D2132AE271FA}" v="105" dt="2025-04-27T10:45:4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06EB-D190-F4BB-9DF5-0A58759B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2186FE-A9CA-B8E1-33A0-F2614E77D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51486C-7A6A-775A-6798-725351577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B210C0-CAF9-AF0F-B8F9-129460EDF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92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ED0C6-7F5E-CEE3-CEF1-55C23D0E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E24919-D6E5-9EA9-27CC-D09798E1C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A57EC1-37C7-18CE-A13C-CBBD26B23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3B6DC4-941E-B1D4-9B33-90C602E6E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62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30AB-23D8-927E-E823-CED7CD59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CA6BC0-3206-B4B8-3EBB-8DBBEED44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61B6F6-15C7-3DF4-80FF-DB3590E33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495558-9748-3513-70AD-00BCA795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9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D1B09-FD01-B973-3869-D558C1045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A59BDA-F501-A7C6-89FD-5B5CF577D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7C0DB0-0DF4-53AE-8951-2781E480C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0F2341-73AE-8F89-A16B-45769FFA3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26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1550642" y="2875002"/>
            <a:ext cx="90907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○○は△△歳です。</a:t>
            </a:r>
            <a:r>
              <a:rPr kumimoji="1"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605FE-6DC0-171F-F263-7FA817C8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B690EEC-0B62-D1D2-550D-92C66FE0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CECD0F-4D50-A712-A134-DF0965B5A764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8C77FE-CCD5-E365-7AA9-116782AFC08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FEF555-1ECA-CFEC-5852-4C909DBCC08B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26F78996-83AA-E089-2789-EAAE1786B5AA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C3C3B82-7D40-124E-6EC5-48F85275029C}"/>
              </a:ext>
            </a:extLst>
          </p:cNvPr>
          <p:cNvSpPr txBox="1"/>
          <p:nvPr/>
        </p:nvSpPr>
        <p:spPr>
          <a:xfrm>
            <a:off x="4452049" y="3912771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33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5A21AB-D172-A8FE-E979-71FABD2D8263}"/>
              </a:ext>
            </a:extLst>
          </p:cNvPr>
          <p:cNvSpPr txBox="1"/>
          <p:nvPr/>
        </p:nvSpPr>
        <p:spPr>
          <a:xfrm>
            <a:off x="4452049" y="84452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3FB7D5F-B652-F0F0-500D-65E9715C8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27143" b="24920"/>
          <a:stretch/>
        </p:blipFill>
        <p:spPr>
          <a:xfrm>
            <a:off x="4068744" y="1015636"/>
            <a:ext cx="2699657" cy="278199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588C9C-8028-3D70-0445-E419E11D5BD7}"/>
              </a:ext>
            </a:extLst>
          </p:cNvPr>
          <p:cNvSpPr txBox="1"/>
          <p:nvPr/>
        </p:nvSpPr>
        <p:spPr>
          <a:xfrm>
            <a:off x="2594833" y="4664289"/>
            <a:ext cx="8421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あなたは</a:t>
            </a:r>
            <a:r>
              <a:rPr lang="en-US" altLang="ja-JP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33</a:t>
            </a:r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歳です。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8A40102-F010-2C6C-AE3A-66BBF1F8189E}"/>
              </a:ext>
            </a:extLst>
          </p:cNvPr>
          <p:cNvSpPr/>
          <p:nvPr/>
        </p:nvSpPr>
        <p:spPr>
          <a:xfrm>
            <a:off x="9113522" y="157670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3C0D-ED34-45AB-2842-658645D1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D659247-203E-61BB-5D4F-DBA71E35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05311D-C907-6322-1531-F10FB32F8A04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EEFA02-538D-27DC-25E4-92DD4397357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0E2C9-D41C-9F34-214E-92F9DC179133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9DD8B0B-C277-8775-7F21-B4B999D94684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AB9473-1CA9-D337-3FCB-77EE08F781D4}"/>
              </a:ext>
            </a:extLst>
          </p:cNvPr>
          <p:cNvSpPr txBox="1"/>
          <p:nvPr/>
        </p:nvSpPr>
        <p:spPr>
          <a:xfrm>
            <a:off x="3426600" y="4497546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1E5624-C76F-65F8-E63E-017763100273}"/>
              </a:ext>
            </a:extLst>
          </p:cNvPr>
          <p:cNvSpPr txBox="1"/>
          <p:nvPr/>
        </p:nvSpPr>
        <p:spPr>
          <a:xfrm>
            <a:off x="4452048" y="3912771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24D56D-7574-62F8-7500-7B112E048808}"/>
              </a:ext>
            </a:extLst>
          </p:cNvPr>
          <p:cNvSpPr txBox="1"/>
          <p:nvPr/>
        </p:nvSpPr>
        <p:spPr>
          <a:xfrm>
            <a:off x="4317665" y="83612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あの犬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86257D-CA8F-FB1A-9DB3-07B3BD79B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8789" r="89941">
                        <a14:foregroundMark x1="9961" y1="16016" x2="6543" y2="23145"/>
                        <a14:foregroundMark x1="6543" y1="23145" x2="8789" y2="29883"/>
                        <a14:foregroundMark x1="8789" y1="29883" x2="10645" y2="31543"/>
                        <a14:foregroundMark x1="66504" y1="41406" x2="71875" y2="43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8358" y="1161821"/>
            <a:ext cx="2994283" cy="29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726A1-9279-A84F-3ADA-EF96C6F0E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7514826-A9B8-5DF2-643B-8453BB80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40C18E-5739-CF61-B1D3-89A02FB5867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E67FEE-DE1F-ABE5-A6C1-26E88F86DF6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0F6AD7-3CC5-184D-6F8C-9AB5B3063BE5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18B8D6F1-755E-E456-55A1-E2D7A4A0B5C0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D87F1F-0911-1836-7318-BB7F25364A4D}"/>
              </a:ext>
            </a:extLst>
          </p:cNvPr>
          <p:cNvSpPr txBox="1"/>
          <p:nvPr/>
        </p:nvSpPr>
        <p:spPr>
          <a:xfrm>
            <a:off x="4452048" y="3912771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3CD524-FC24-1A56-F909-C90D5BF495BF}"/>
              </a:ext>
            </a:extLst>
          </p:cNvPr>
          <p:cNvSpPr txBox="1"/>
          <p:nvPr/>
        </p:nvSpPr>
        <p:spPr>
          <a:xfrm>
            <a:off x="4317665" y="83612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あの犬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F8F40ED-9DC5-712C-A5F2-68A891FC7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8789" r="89941">
                        <a14:foregroundMark x1="9961" y1="16016" x2="6543" y2="23145"/>
                        <a14:foregroundMark x1="6543" y1="23145" x2="8789" y2="29883"/>
                        <a14:foregroundMark x1="8789" y1="29883" x2="10645" y2="31543"/>
                        <a14:foregroundMark x1="66504" y1="41406" x2="71875" y2="43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8358" y="1161821"/>
            <a:ext cx="2994283" cy="29942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80298D-3673-3B33-CE98-AD0E5CBD27A7}"/>
              </a:ext>
            </a:extLst>
          </p:cNvPr>
          <p:cNvSpPr txBox="1"/>
          <p:nvPr/>
        </p:nvSpPr>
        <p:spPr>
          <a:xfrm>
            <a:off x="2355348" y="4610107"/>
            <a:ext cx="8421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あの犬は</a:t>
            </a:r>
            <a:r>
              <a:rPr lang="en-US" altLang="ja-JP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歳です。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A8DA451-4FD4-378F-C266-9706D851B32F}"/>
              </a:ext>
            </a:extLst>
          </p:cNvPr>
          <p:cNvSpPr/>
          <p:nvPr/>
        </p:nvSpPr>
        <p:spPr>
          <a:xfrm>
            <a:off x="9206119" y="149270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A3EB43C-DE5C-B713-FEFD-810A226BB6A9}"/>
              </a:ext>
            </a:extLst>
          </p:cNvPr>
          <p:cNvSpPr/>
          <p:nvPr/>
        </p:nvSpPr>
        <p:spPr>
          <a:xfrm>
            <a:off x="10231048" y="38930"/>
            <a:ext cx="1738618" cy="849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復習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Review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8C47F5-FF37-41D2-2C1E-6E68CF594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37" y="422675"/>
            <a:ext cx="1744529" cy="325741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2EB34C-C1E1-73FD-1DD5-112EE04838BB}"/>
              </a:ext>
            </a:extLst>
          </p:cNvPr>
          <p:cNvSpPr txBox="1"/>
          <p:nvPr/>
        </p:nvSpPr>
        <p:spPr>
          <a:xfrm>
            <a:off x="1016992" y="4383386"/>
            <a:ext cx="11175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彼（かれ）は会社員（かいしゃいん）です。</a:t>
            </a:r>
            <a:endParaRPr lang="en-US" altLang="ja-JP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 is an office worker.</a:t>
            </a:r>
            <a:endParaRPr lang="ja-JP" alt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F93DC4-0813-01F2-9260-76AC7C676D0F}"/>
              </a:ext>
            </a:extLst>
          </p:cNvPr>
          <p:cNvSpPr txBox="1"/>
          <p:nvPr/>
        </p:nvSpPr>
        <p:spPr>
          <a:xfrm>
            <a:off x="4090227" y="3623936"/>
            <a:ext cx="4313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会社員（かいしゃいん）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9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77672-2F5F-CDAD-D26E-ADCD64F2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93B53F1-FDA0-5D4D-FE2C-AF668616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DDDB2-AE93-5935-041A-FE7D8A37D316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7CC05B-877C-92F0-0B0C-8F20571B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83" y="480881"/>
            <a:ext cx="1656950" cy="3093887"/>
          </a:xfrm>
          <a:prstGeom prst="rect">
            <a:avLst/>
          </a:prstGeom>
        </p:spPr>
      </p:pic>
      <p:sp>
        <p:nvSpPr>
          <p:cNvPr id="6" name="矢印: ストライプ 5">
            <a:extLst>
              <a:ext uri="{FF2B5EF4-FFF2-40B4-BE49-F238E27FC236}">
                <a16:creationId xmlns:a16="http://schemas.microsoft.com/office/drawing/2014/main" id="{7E5CF80A-983E-BE14-BE33-2F7AEFEBED11}"/>
              </a:ext>
            </a:extLst>
          </p:cNvPr>
          <p:cNvSpPr/>
          <p:nvPr/>
        </p:nvSpPr>
        <p:spPr>
          <a:xfrm>
            <a:off x="2288234" y="4659049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AD8031-AD42-4ED4-B3A2-92886C3C86E3}"/>
              </a:ext>
            </a:extLst>
          </p:cNvPr>
          <p:cNvSpPr txBox="1"/>
          <p:nvPr/>
        </p:nvSpPr>
        <p:spPr>
          <a:xfrm>
            <a:off x="3803054" y="4436557"/>
            <a:ext cx="4704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191499-3534-BE5E-3471-06AF676383F7}"/>
              </a:ext>
            </a:extLst>
          </p:cNvPr>
          <p:cNvSpPr txBox="1"/>
          <p:nvPr/>
        </p:nvSpPr>
        <p:spPr>
          <a:xfrm>
            <a:off x="4783907" y="3763261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 （さい）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90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545CD-FA98-2784-A3BA-937F342AD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24967EB-99B3-BEBB-3F68-5FC7FC36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E3655C-B890-3086-79E0-47E3CF63905D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C0BBEB-6AF0-7CE9-D099-2B2816C75445}"/>
              </a:ext>
            </a:extLst>
          </p:cNvPr>
          <p:cNvSpPr txBox="1"/>
          <p:nvPr/>
        </p:nvSpPr>
        <p:spPr>
          <a:xfrm>
            <a:off x="516248" y="4172008"/>
            <a:ext cx="11588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彼（かれ）は</a:t>
            </a:r>
            <a:r>
              <a:rPr lang="en-US" altLang="ja-JP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lang="ja-JP" alt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歳（さい）です。</a:t>
            </a:r>
            <a:endParaRPr lang="en-US" altLang="ja-JP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 is 30 years old.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929765-AD63-CDC2-B5E6-7654FED0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627" y="913854"/>
            <a:ext cx="1656950" cy="30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05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301464" y="475359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855515" y="2505670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343D0B-7C56-A7CB-F55A-4027900C272A}"/>
              </a:ext>
            </a:extLst>
          </p:cNvPr>
          <p:cNvSpPr txBox="1"/>
          <p:nvPr/>
        </p:nvSpPr>
        <p:spPr>
          <a:xfrm>
            <a:off x="3532792" y="2440268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9224339" y="2420240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115020" y="3557278"/>
            <a:ext cx="4036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8456436" y="3590556"/>
            <a:ext cx="4036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F67DEC-7A93-649A-FCC0-B1B854F01598}"/>
              </a:ext>
            </a:extLst>
          </p:cNvPr>
          <p:cNvSpPr txBox="1"/>
          <p:nvPr/>
        </p:nvSpPr>
        <p:spPr>
          <a:xfrm>
            <a:off x="3312486" y="3608805"/>
            <a:ext cx="35387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数字（すうじ）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Number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A99F14-611B-BF31-9C78-1C326B9EA2D5}"/>
              </a:ext>
            </a:extLst>
          </p:cNvPr>
          <p:cNvSpPr txBox="1"/>
          <p:nvPr/>
        </p:nvSpPr>
        <p:spPr>
          <a:xfrm>
            <a:off x="6359312" y="2472969"/>
            <a:ext cx="3006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" y="-61958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593765" y="2214193"/>
            <a:ext cx="2779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私（わたし）は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6835764" y="2170548"/>
            <a:ext cx="2417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am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593765" y="3967755"/>
            <a:ext cx="42217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私（わたし）の母（はは）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My mother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3B8C6A-26D9-C995-F090-573A5E267E51}"/>
              </a:ext>
            </a:extLst>
          </p:cNvPr>
          <p:cNvSpPr txBox="1"/>
          <p:nvPr/>
        </p:nvSpPr>
        <p:spPr>
          <a:xfrm>
            <a:off x="5292753" y="3944727"/>
            <a:ext cx="42217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50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50 years old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EB180F-A90A-C425-D042-2A97F0B441F6}"/>
              </a:ext>
            </a:extLst>
          </p:cNvPr>
          <p:cNvSpPr txBox="1"/>
          <p:nvPr/>
        </p:nvSpPr>
        <p:spPr>
          <a:xfrm>
            <a:off x="9094990" y="3917445"/>
            <a:ext cx="1824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72892" y="2018536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72892" y="372413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4185272" y="2220941"/>
            <a:ext cx="2779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 years old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464441" y="2379371"/>
            <a:ext cx="29069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彼女（かのじょ）は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She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F1CEF8-FC28-10B6-D2D2-5C688A90DD63}"/>
              </a:ext>
            </a:extLst>
          </p:cNvPr>
          <p:cNvSpPr txBox="1"/>
          <p:nvPr/>
        </p:nvSpPr>
        <p:spPr>
          <a:xfrm>
            <a:off x="3726354" y="2349612"/>
            <a:ext cx="50843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 </a:t>
            </a:r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72 years old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490576" y="4117457"/>
            <a:ext cx="30585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私（わたし）のネコ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My cat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6D35F9-EF4C-F592-F8F3-50721F9C0DE3}"/>
              </a:ext>
            </a:extLst>
          </p:cNvPr>
          <p:cNvSpPr txBox="1"/>
          <p:nvPr/>
        </p:nvSpPr>
        <p:spPr>
          <a:xfrm>
            <a:off x="4918688" y="4052881"/>
            <a:ext cx="2641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歳（さい）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 years old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533598" y="2113893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493463" y="3825411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7956FE-6E24-AAC6-D46D-CBEDDE326F83}"/>
              </a:ext>
            </a:extLst>
          </p:cNvPr>
          <p:cNvSpPr txBox="1"/>
          <p:nvPr/>
        </p:nvSpPr>
        <p:spPr>
          <a:xfrm>
            <a:off x="7560320" y="2324443"/>
            <a:ext cx="2417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84D133-EFA7-7F25-C198-9D2C67C3BB2C}"/>
              </a:ext>
            </a:extLst>
          </p:cNvPr>
          <p:cNvSpPr txBox="1"/>
          <p:nvPr/>
        </p:nvSpPr>
        <p:spPr>
          <a:xfrm>
            <a:off x="7450624" y="4027271"/>
            <a:ext cx="2417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9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33618" y="4780554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2160006" y="4755183"/>
            <a:ext cx="9193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この男の子は</a:t>
            </a:r>
            <a:r>
              <a:rPr lang="en-US" altLang="ja-JP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E5FE4F-4E30-1C6D-58CD-AA1E04E46288}"/>
              </a:ext>
            </a:extLst>
          </p:cNvPr>
          <p:cNvSpPr txBox="1"/>
          <p:nvPr/>
        </p:nvSpPr>
        <p:spPr>
          <a:xfrm>
            <a:off x="4452048" y="4006869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4969C3-0C1A-2F6C-8AC0-ADD5C2A785D7}"/>
              </a:ext>
            </a:extLst>
          </p:cNvPr>
          <p:cNvSpPr txBox="1"/>
          <p:nvPr/>
        </p:nvSpPr>
        <p:spPr>
          <a:xfrm>
            <a:off x="4139124" y="972435"/>
            <a:ext cx="4514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この男の子（おとこのこ）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991BAD5-78F3-65D2-B42A-4F62867AA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9961" r="91309">
                        <a14:foregroundMark x1="90430" y1="59961" x2="91309" y2="68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124" y="1165093"/>
            <a:ext cx="3233893" cy="32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A9AC-975D-B12B-6735-B9ACE1EE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FD2296-5605-C35C-4822-40636852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FE7B87-21A1-F0EA-0123-9A70DCBE8A6F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その⑥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C1F-6DEF-B73C-2A37-3DF5175D1C4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6F0C09-9A28-4942-3EBB-BF6726FCF5AC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0E66526F-8609-B165-8C8C-8098D1BEC2EA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2BBD0D-2B41-5FBE-6A25-6AD95D89B4BC}"/>
              </a:ext>
            </a:extLst>
          </p:cNvPr>
          <p:cNvSpPr txBox="1"/>
          <p:nvPr/>
        </p:nvSpPr>
        <p:spPr>
          <a:xfrm>
            <a:off x="4452049" y="3912771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33</a:t>
            </a:r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5E8726-6846-D954-BB64-D1A3685F28B2}"/>
              </a:ext>
            </a:extLst>
          </p:cNvPr>
          <p:cNvSpPr txBox="1"/>
          <p:nvPr/>
        </p:nvSpPr>
        <p:spPr>
          <a:xfrm>
            <a:off x="4452049" y="84452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F4DC03-89DB-E7E5-521C-731BAFB4CFFA}"/>
              </a:ext>
            </a:extLst>
          </p:cNvPr>
          <p:cNvSpPr txBox="1"/>
          <p:nvPr/>
        </p:nvSpPr>
        <p:spPr>
          <a:xfrm>
            <a:off x="3426600" y="4497546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1900592-8BE4-2B30-1D39-11C5B210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27143" b="24920"/>
          <a:stretch/>
        </p:blipFill>
        <p:spPr>
          <a:xfrm>
            <a:off x="4068744" y="1015636"/>
            <a:ext cx="2699657" cy="27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3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ワイド画面</PresentationFormat>
  <Paragraphs>110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2025-04-27T10:45:43Z</dcterms:modified>
</cp:coreProperties>
</file>