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sldIdLst>
    <p:sldId id="257" r:id="rId2"/>
    <p:sldId id="273" r:id="rId3"/>
    <p:sldId id="288" r:id="rId4"/>
    <p:sldId id="259" r:id="rId5"/>
    <p:sldId id="261" r:id="rId6"/>
    <p:sldId id="263" r:id="rId7"/>
    <p:sldId id="296" r:id="rId8"/>
    <p:sldId id="260" r:id="rId9"/>
    <p:sldId id="292" r:id="rId10"/>
    <p:sldId id="289" r:id="rId11"/>
    <p:sldId id="294" r:id="rId12"/>
    <p:sldId id="286" r:id="rId13"/>
    <p:sldId id="295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2A26F-30D8-42AF-9466-0B6EC06475C9}" v="188" dt="2025-04-28T13:34:28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8E8BD-D908-4CB4-BAEB-0150BFD4ED2E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2BBF0-F313-42C1-9D6C-C8E1BE066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30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2BBF0-F313-42C1-9D6C-C8E1BE0666F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41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2BBF0-F313-42C1-9D6C-C8E1BE0666F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01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BAFB5-0618-A91A-D43B-2A2D53757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CA9186-79D6-82CD-3870-EDC8147C3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5D4884A-F205-2B89-DCFB-6BDED1060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8C6030A-EF08-CF5F-B7F0-8C373FE78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2BBF0-F313-42C1-9D6C-C8E1BE0666F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9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06EB-D190-F4BB-9DF5-0A58759B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42186FE-A9CA-B8E1-33A0-F2614E77D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51486C-7A6A-775A-6798-725351577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B210C0-CAF9-AF0F-B8F9-129460ED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2BBF0-F313-42C1-9D6C-C8E1BE0666F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92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BA3B-C8EC-0A76-6E7B-9738C5EC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0741BA-F8F9-3CF7-740F-35282A0E6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B362CA-4DF3-AF92-1261-E63D63F6B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443E3-3F42-A6C8-B9D1-5D03A5011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2BBF0-F313-42C1-9D6C-C8E1BE0666F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170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30AB-23D8-927E-E823-CED7CD59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2CA6BC0-3206-B4B8-3EBB-8DBBEED44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61B6F6-15C7-3DF4-80FF-DB3590E33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495558-9748-3513-70AD-00BCA7958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2BBF0-F313-42C1-9D6C-C8E1BE0666F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09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C056F-AAE6-CE64-3AA7-D05D27B3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F3B1DA-7A89-F411-CEE5-93919112C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8C8E7D-EC86-432B-BB6C-4D1E517C5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02857C-0BB2-1FED-A1B7-F982C61B2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2BBF0-F313-42C1-9D6C-C8E1BE0666F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97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FD3DC6-8E71-F803-BFD9-B5471CEA6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DB9E592-651E-A8AE-AB7F-3477636FF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BA34A8-B01F-A991-B02F-9F18FB0B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F6E302-7DB3-10BE-9E3A-E83AA74A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1B4EEA-F404-71DE-B6FF-F1C265CF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38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5DD6C-1E3D-37A6-ADF0-F28D71F7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5B5105B-3E67-5FFC-E82D-DCE02165F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6FA36C-ED4E-E7D4-EA7D-6CCE257F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8B6840-0076-A0CF-FF5F-AE6DBAC2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235B91-D437-DC5B-CADD-05E494FB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51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E43CAB0-749A-119C-DF28-7B4F8E561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D522BF5-A9AC-E57F-8A70-D41DD8B7C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30A01A-2BF3-A789-D7E0-E28A9B6D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9ED71D-D3B6-AF27-BD1A-19CF5656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27C704-5559-C7E5-90B9-5E2572EB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80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5D3FAB-1E32-A380-64FE-0F9060FD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3B73B3-C639-5F49-9665-69869495C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4FA4A0-4BED-2029-A078-C6048942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7F1157-490B-ABD6-6E7F-6518E2D5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1AE93E-1541-4AC0-EAA9-448CA642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28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CA79AE-9BF9-4C08-9187-F8D1057B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95C54D-2A74-05FC-7064-A7936249F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E0187A-8472-B8DE-CEB9-80420CF5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ED28B8-3A9F-2FCC-C59C-42FDA938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9904D7-7613-976A-8C0D-AECF310F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694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CC1141-4172-7826-F319-8EF946684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EF6E68-A200-67C6-DBE9-CDEA9BF61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82BCBA-26E1-F29A-3BEF-391532E7F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2F67A1-22B4-72DF-F23E-909FCAD0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3FE8E3-777C-6BF4-9D57-7874E3F9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479C7D-1808-1574-ABB2-9982C89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82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F48D02-9CC9-7E2D-C1CE-8E142F06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4BD3C7-D9C7-8FA0-A37E-3973AFBE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00DD78-0F48-A79D-4324-E4107F9EB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97C4676-B43E-DA6D-96DF-C28FE547F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78F688B-F783-EDAE-2045-A790762B58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14C2E12-9CC7-467F-2DEF-DCC53787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1D7B3F4-2B19-883D-880F-CE2538D07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A77C2FC-D38E-9E43-8B79-A1C96985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63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A43C3E-E8DE-6E37-D52D-7FEF9A962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D1EF4C4-CDF5-3448-AEE6-5930D043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A8FD404-0ADC-349C-2195-DE8F3B004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807512-BFEB-488E-2A64-6BD6A153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206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77DEF3-5125-3E91-C90A-129FBB81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525D4D0-4231-1E5E-61B0-97A50F358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3D75F1-592D-BC43-6D5D-FEB3F47F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68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83A086-09E7-599E-82EC-0D65EB9A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69B6CE-1851-0178-01E9-1699F923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0EF7991-A969-94A4-A877-C507F64F2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A81E635-097B-5D73-77C9-362F8722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B318660-3E7A-50C4-02EA-E48D751DA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FCF790-DE28-181E-55D8-070C9B4E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17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97265B-EE8C-965B-0807-3915F080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4603FA8-1FA8-1243-8E4D-B7E9A8563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BB2016D-1554-2302-3646-D67F361A6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50EE4DF-9978-625E-3048-E6BFAF27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D20215-A09A-D0E9-EEA0-27BD85C3A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B07209D-5707-F0EA-9272-AB951ED3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56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EDA7100-438D-CDCE-9465-5A0EE1D3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A909D8D-A48F-049B-5EEC-E8DE0F41A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EB885E-BF91-B4B7-BBF2-C5B88C97D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AED96-363F-4D93-8453-F5AEC26A954B}" type="datetimeFigureOut">
              <a:rPr kumimoji="1" lang="ja-JP" altLang="en-US" smtClean="0"/>
              <a:t>2025/4/28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112B49-8CA0-5818-9B88-093B026A7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C9B0E6-3880-5238-A50B-D3A5D8093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227B-144D-4FD2-A57F-604E9FDFFA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37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76FFAD5-7C77-0960-887D-B258C9A01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A4DC4A-A889-A59F-8952-135962AAABCC}"/>
              </a:ext>
            </a:extLst>
          </p:cNvPr>
          <p:cNvSpPr txBox="1"/>
          <p:nvPr/>
        </p:nvSpPr>
        <p:spPr>
          <a:xfrm>
            <a:off x="2193471" y="533400"/>
            <a:ext cx="7805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72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48CCF0-F4C3-0B55-5B2A-1463BF2E9195}"/>
              </a:ext>
            </a:extLst>
          </p:cNvPr>
          <p:cNvSpPr txBox="1"/>
          <p:nvPr/>
        </p:nvSpPr>
        <p:spPr>
          <a:xfrm>
            <a:off x="856527" y="2875002"/>
            <a:ext cx="106413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6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r>
              <a:rPr lang="ja-JP" altLang="en-US" sz="6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○○は何（なん）ですか。</a:t>
            </a:r>
            <a:r>
              <a:rPr kumimoji="1" lang="ja-JP" altLang="en-US" sz="6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～</a:t>
            </a:r>
            <a:endParaRPr lang="ja-JP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78656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BA9AC-975D-B12B-6735-B9ACE1EE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3FD2296-5605-C35C-4822-406368522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FE7B87-21A1-F0EA-0123-9A70DCBE8A6F}"/>
              </a:ext>
            </a:extLst>
          </p:cNvPr>
          <p:cNvSpPr txBox="1"/>
          <p:nvPr/>
        </p:nvSpPr>
        <p:spPr>
          <a:xfrm>
            <a:off x="5905500" y="5551714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FADC1F-6DEF-B73C-2A37-3DF5175D1C44}"/>
              </a:ext>
            </a:extLst>
          </p:cNvPr>
          <p:cNvSpPr txBox="1"/>
          <p:nvPr/>
        </p:nvSpPr>
        <p:spPr>
          <a:xfrm>
            <a:off x="207197" y="415472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練習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Practice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6F0C09-9A28-4942-3EBB-BF6726FCF5AC}"/>
              </a:ext>
            </a:extLst>
          </p:cNvPr>
          <p:cNvSpPr txBox="1"/>
          <p:nvPr/>
        </p:nvSpPr>
        <p:spPr>
          <a:xfrm>
            <a:off x="284382" y="1717715"/>
            <a:ext cx="3337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問題　①</a:t>
            </a:r>
            <a:endParaRPr lang="en-US" altLang="ja-JP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Problem</a:t>
            </a:r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①</a:t>
            </a: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0E66526F-8609-B165-8C8C-8098D1BEC2EA}"/>
              </a:ext>
            </a:extLst>
          </p:cNvPr>
          <p:cNvSpPr/>
          <p:nvPr/>
        </p:nvSpPr>
        <p:spPr>
          <a:xfrm>
            <a:off x="853299" y="4783230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12BBD0D-2B41-5FBE-6A25-6AD95D89B4BC}"/>
              </a:ext>
            </a:extLst>
          </p:cNvPr>
          <p:cNvSpPr txBox="1"/>
          <p:nvPr/>
        </p:nvSpPr>
        <p:spPr>
          <a:xfrm>
            <a:off x="2525485" y="4084142"/>
            <a:ext cx="7141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嫌（き）いな食べ物（たべもの）</a:t>
            </a:r>
            <a:endParaRPr lang="en-US" altLang="ja-JP" sz="36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F4DC03-89DB-E7E5-521C-731BAFB4CFFA}"/>
              </a:ext>
            </a:extLst>
          </p:cNvPr>
          <p:cNvSpPr txBox="1"/>
          <p:nvPr/>
        </p:nvSpPr>
        <p:spPr>
          <a:xfrm>
            <a:off x="3426600" y="4497546"/>
            <a:ext cx="53387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？</a:t>
            </a:r>
            <a:endParaRPr lang="en-US" altLang="ja-JP" sz="96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2" name="思考の吹き出し: 雲形 11">
            <a:extLst>
              <a:ext uri="{FF2B5EF4-FFF2-40B4-BE49-F238E27FC236}">
                <a16:creationId xmlns:a16="http://schemas.microsoft.com/office/drawing/2014/main" id="{7707811D-3FDA-E4C5-F8A5-22B6E69976F2}"/>
              </a:ext>
            </a:extLst>
          </p:cNvPr>
          <p:cNvSpPr/>
          <p:nvPr/>
        </p:nvSpPr>
        <p:spPr>
          <a:xfrm>
            <a:off x="6136155" y="536845"/>
            <a:ext cx="4029671" cy="3013528"/>
          </a:xfrm>
          <a:prstGeom prst="cloudCallout">
            <a:avLst>
              <a:gd name="adj1" fmla="val -66006"/>
              <a:gd name="adj2" fmla="val 3218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C6902DA-B189-23FE-9AA2-40EA8F1AA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7" b="90137" l="8594" r="91602">
                        <a14:foregroundMark x1="38574" y1="9082" x2="46484" y2="8691"/>
                        <a14:foregroundMark x1="46484" y1="8691" x2="55469" y2="9082"/>
                        <a14:foregroundMark x1="55469" y1="9082" x2="57910" y2="9082"/>
                        <a14:foregroundMark x1="89160" y1="40137" x2="91699" y2="48730"/>
                        <a14:foregroundMark x1="91699" y1="48730" x2="91309" y2="58398"/>
                        <a14:foregroundMark x1="8691" y1="41406" x2="8594" y2="47461"/>
                        <a14:foregroundMark x1="40332" y1="91309" x2="52051" y2="90137"/>
                        <a14:foregroundMark x1="52051" y1="90137" x2="52734" y2="90137"/>
                        <a14:foregroundMark x1="49219" y1="16016" x2="31152" y2="40039"/>
                        <a14:foregroundMark x1="31152" y1="40039" x2="40234" y2="60352"/>
                        <a14:foregroundMark x1="40234" y1="60352" x2="64551" y2="59180"/>
                        <a14:foregroundMark x1="64551" y1="59180" x2="52344" y2="38184"/>
                        <a14:foregroundMark x1="52344" y1="38184" x2="47168" y2="37109"/>
                        <a14:foregroundMark x1="26367" y1="34082" x2="23047" y2="57520"/>
                        <a14:foregroundMark x1="23047" y1="57520" x2="24316" y2="57910"/>
                        <a14:foregroundMark x1="19727" y1="36816" x2="24609" y2="52734"/>
                        <a14:foregroundMark x1="22852" y1="62109" x2="53223" y2="70410"/>
                        <a14:foregroundMark x1="53223" y1="70410" x2="57031" y2="70117"/>
                        <a14:foregroundMark x1="50293" y1="16016" x2="45801" y2="31445"/>
                        <a14:foregroundMark x1="45801" y1="31445" x2="48730" y2="33691"/>
                        <a14:foregroundMark x1="75586" y1="28906" x2="83887" y2="54297"/>
                        <a14:foregroundMark x1="83887" y1="54297" x2="58887" y2="79883"/>
                        <a14:foregroundMark x1="58887" y1="79883" x2="26074" y2="74609"/>
                        <a14:foregroundMark x1="26074" y1="74609" x2="24707" y2="65918"/>
                        <a14:foregroundMark x1="24707" y1="65918" x2="15039" y2="54688"/>
                        <a14:foregroundMark x1="15039" y1="54688" x2="25684" y2="47461"/>
                        <a14:foregroundMark x1="25684" y1="47461" x2="19043" y2="41895"/>
                        <a14:foregroundMark x1="19043" y1="41895" x2="21582" y2="32324"/>
                        <a14:foregroundMark x1="21582" y1="32324" x2="26367" y2="26953"/>
                        <a14:foregroundMark x1="26367" y1="26953" x2="41797" y2="17188"/>
                        <a14:foregroundMark x1="41797" y1="17188" x2="46191" y2="16504"/>
                        <a14:foregroundMark x1="33203" y1="40039" x2="66699" y2="74609"/>
                        <a14:foregroundMark x1="66699" y1="74609" x2="66699" y2="74609"/>
                        <a14:foregroundMark x1="34961" y1="79492" x2="47852" y2="81543"/>
                        <a14:foregroundMark x1="47852" y1="81543" x2="62598" y2="80078"/>
                        <a14:foregroundMark x1="62598" y1="80078" x2="72656" y2="74219"/>
                        <a14:foregroundMark x1="72656" y1="74219" x2="77930" y2="67188"/>
                        <a14:foregroundMark x1="77930" y1="67188" x2="76367" y2="42285"/>
                        <a14:foregroundMark x1="76367" y1="42285" x2="69336" y2="36035"/>
                        <a14:foregroundMark x1="25391" y1="63477" x2="55371" y2="77734"/>
                        <a14:foregroundMark x1="55371" y1="77734" x2="55371" y2="77734"/>
                        <a14:foregroundMark x1="38770" y1="77637" x2="43164" y2="79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26" y="702979"/>
            <a:ext cx="2764422" cy="27644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9B009E1-8ED1-9085-BF97-428F011C1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05" b="89941" l="9961" r="89941">
                        <a14:foregroundMark x1="41699" y1="8105" x2="49316" y2="9668"/>
                      </a14:backgroundRemoval>
                    </a14:imgEffect>
                  </a14:imgLayer>
                </a14:imgProps>
              </a:ext>
            </a:extLst>
          </a:blip>
          <a:srcRect l="20080" t="6058" r="22152" b="22750"/>
          <a:stretch/>
        </p:blipFill>
        <p:spPr>
          <a:xfrm>
            <a:off x="3699160" y="1309958"/>
            <a:ext cx="2134706" cy="263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3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103CD-62EC-F0B4-E08F-7894A240B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B3E8202-AB71-9E6A-1395-326C392D9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0ABD5E-5A5D-C9A9-8E53-0040A9C7CA9E}"/>
              </a:ext>
            </a:extLst>
          </p:cNvPr>
          <p:cNvSpPr txBox="1"/>
          <p:nvPr/>
        </p:nvSpPr>
        <p:spPr>
          <a:xfrm>
            <a:off x="6036538" y="5633993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299B6B2-2BF2-C257-46B8-736554578D8B}"/>
              </a:ext>
            </a:extLst>
          </p:cNvPr>
          <p:cNvSpPr txBox="1"/>
          <p:nvPr/>
        </p:nvSpPr>
        <p:spPr>
          <a:xfrm>
            <a:off x="207197" y="415472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練習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Practice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3F7E53-DCD6-E963-B018-842A5645C466}"/>
              </a:ext>
            </a:extLst>
          </p:cNvPr>
          <p:cNvSpPr txBox="1"/>
          <p:nvPr/>
        </p:nvSpPr>
        <p:spPr>
          <a:xfrm>
            <a:off x="284382" y="1717715"/>
            <a:ext cx="3337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問題　①</a:t>
            </a:r>
            <a:endParaRPr lang="en-US" altLang="ja-JP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Problem</a:t>
            </a:r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①</a:t>
            </a: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1356AFCD-0652-10A7-5452-1CC6CE727F48}"/>
              </a:ext>
            </a:extLst>
          </p:cNvPr>
          <p:cNvSpPr/>
          <p:nvPr/>
        </p:nvSpPr>
        <p:spPr>
          <a:xfrm>
            <a:off x="853299" y="4973986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C3CF8F6-3694-F93F-C40D-544DD2ED7BCB}"/>
              </a:ext>
            </a:extLst>
          </p:cNvPr>
          <p:cNvSpPr txBox="1"/>
          <p:nvPr/>
        </p:nvSpPr>
        <p:spPr>
          <a:xfrm>
            <a:off x="2525485" y="4084142"/>
            <a:ext cx="7141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嫌（き）いな食べ物（たべもの）</a:t>
            </a:r>
            <a:endParaRPr lang="en-US" altLang="ja-JP" sz="36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BFA514-667E-4A91-E6A1-362353211A54}"/>
              </a:ext>
            </a:extLst>
          </p:cNvPr>
          <p:cNvSpPr txBox="1"/>
          <p:nvPr/>
        </p:nvSpPr>
        <p:spPr>
          <a:xfrm>
            <a:off x="2171910" y="4946734"/>
            <a:ext cx="9457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嫌いな食べ物は何ですか？</a:t>
            </a:r>
            <a:endParaRPr lang="en-US" altLang="ja-JP" sz="54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2" name="思考の吹き出し: 雲形 11">
            <a:extLst>
              <a:ext uri="{FF2B5EF4-FFF2-40B4-BE49-F238E27FC236}">
                <a16:creationId xmlns:a16="http://schemas.microsoft.com/office/drawing/2014/main" id="{B9E9F3D7-68FC-8B33-B451-BD85ACFDE4F8}"/>
              </a:ext>
            </a:extLst>
          </p:cNvPr>
          <p:cNvSpPr/>
          <p:nvPr/>
        </p:nvSpPr>
        <p:spPr>
          <a:xfrm>
            <a:off x="6136155" y="536845"/>
            <a:ext cx="4029671" cy="3013528"/>
          </a:xfrm>
          <a:prstGeom prst="cloudCallout">
            <a:avLst>
              <a:gd name="adj1" fmla="val -66006"/>
              <a:gd name="adj2" fmla="val 3218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029A495-5C5A-D2BF-45FF-EFC9C06C9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7" b="90137" l="8594" r="91602">
                        <a14:foregroundMark x1="38574" y1="9082" x2="46484" y2="8691"/>
                        <a14:foregroundMark x1="46484" y1="8691" x2="55469" y2="9082"/>
                        <a14:foregroundMark x1="55469" y1="9082" x2="57910" y2="9082"/>
                        <a14:foregroundMark x1="89160" y1="40137" x2="91699" y2="48730"/>
                        <a14:foregroundMark x1="91699" y1="48730" x2="91309" y2="58398"/>
                        <a14:foregroundMark x1="8691" y1="41406" x2="8594" y2="47461"/>
                        <a14:foregroundMark x1="40332" y1="91309" x2="52051" y2="90137"/>
                        <a14:foregroundMark x1="52051" y1="90137" x2="52734" y2="90137"/>
                        <a14:foregroundMark x1="49219" y1="16016" x2="31152" y2="40039"/>
                        <a14:foregroundMark x1="31152" y1="40039" x2="40234" y2="60352"/>
                        <a14:foregroundMark x1="40234" y1="60352" x2="64551" y2="59180"/>
                        <a14:foregroundMark x1="64551" y1="59180" x2="52344" y2="38184"/>
                        <a14:foregroundMark x1="52344" y1="38184" x2="47168" y2="37109"/>
                        <a14:foregroundMark x1="26367" y1="34082" x2="23047" y2="57520"/>
                        <a14:foregroundMark x1="23047" y1="57520" x2="24316" y2="57910"/>
                        <a14:foregroundMark x1="19727" y1="36816" x2="24609" y2="52734"/>
                        <a14:foregroundMark x1="22852" y1="62109" x2="53223" y2="70410"/>
                        <a14:foregroundMark x1="53223" y1="70410" x2="57031" y2="70117"/>
                        <a14:foregroundMark x1="50293" y1="16016" x2="45801" y2="31445"/>
                        <a14:foregroundMark x1="45801" y1="31445" x2="48730" y2="33691"/>
                        <a14:foregroundMark x1="75586" y1="28906" x2="83887" y2="54297"/>
                        <a14:foregroundMark x1="83887" y1="54297" x2="58887" y2="79883"/>
                        <a14:foregroundMark x1="58887" y1="79883" x2="26074" y2="74609"/>
                        <a14:foregroundMark x1="26074" y1="74609" x2="24707" y2="65918"/>
                        <a14:foregroundMark x1="24707" y1="65918" x2="15039" y2="54688"/>
                        <a14:foregroundMark x1="15039" y1="54688" x2="25684" y2="47461"/>
                        <a14:foregroundMark x1="25684" y1="47461" x2="19043" y2="41895"/>
                        <a14:foregroundMark x1="19043" y1="41895" x2="21582" y2="32324"/>
                        <a14:foregroundMark x1="21582" y1="32324" x2="26367" y2="26953"/>
                        <a14:foregroundMark x1="26367" y1="26953" x2="41797" y2="17188"/>
                        <a14:foregroundMark x1="41797" y1="17188" x2="46191" y2="16504"/>
                        <a14:foregroundMark x1="33203" y1="40039" x2="66699" y2="74609"/>
                        <a14:foregroundMark x1="66699" y1="74609" x2="66699" y2="74609"/>
                        <a14:foregroundMark x1="34961" y1="79492" x2="47852" y2="81543"/>
                        <a14:foregroundMark x1="47852" y1="81543" x2="62598" y2="80078"/>
                        <a14:foregroundMark x1="62598" y1="80078" x2="72656" y2="74219"/>
                        <a14:foregroundMark x1="72656" y1="74219" x2="77930" y2="67188"/>
                        <a14:foregroundMark x1="77930" y1="67188" x2="76367" y2="42285"/>
                        <a14:foregroundMark x1="76367" y1="42285" x2="69336" y2="36035"/>
                        <a14:foregroundMark x1="25391" y1="63477" x2="55371" y2="77734"/>
                        <a14:foregroundMark x1="55371" y1="77734" x2="55371" y2="77734"/>
                        <a14:foregroundMark x1="38770" y1="77637" x2="43164" y2="79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26" y="702979"/>
            <a:ext cx="2764422" cy="27644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D203EB0-A3A9-2450-9DB4-36263FE5E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05" b="89941" l="9961" r="89941">
                        <a14:foregroundMark x1="41699" y1="8105" x2="49316" y2="9668"/>
                      </a14:backgroundRemoval>
                    </a14:imgEffect>
                  </a14:imgLayer>
                </a14:imgProps>
              </a:ext>
            </a:extLst>
          </a:blip>
          <a:srcRect l="20080" t="6058" r="22152" b="22750"/>
          <a:stretch/>
        </p:blipFill>
        <p:spPr>
          <a:xfrm>
            <a:off x="3699160" y="1309958"/>
            <a:ext cx="2134706" cy="2630765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7D5B98E4-A1C4-1367-C07F-2F4965CE5608}"/>
              </a:ext>
            </a:extLst>
          </p:cNvPr>
          <p:cNvSpPr/>
          <p:nvPr/>
        </p:nvSpPr>
        <p:spPr>
          <a:xfrm>
            <a:off x="9285356" y="16122"/>
            <a:ext cx="2871281" cy="13737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</a:rPr>
              <a:t>答え</a:t>
            </a:r>
            <a:endParaRPr kumimoji="1" lang="en-US" altLang="ja-JP" sz="4400" b="1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4400" b="1" dirty="0">
                <a:solidFill>
                  <a:schemeClr val="tx1"/>
                </a:solidFill>
              </a:rPr>
              <a:t>Answer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3C0D-ED34-45AB-2842-658645D13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D659247-203E-61BB-5D4F-DBA71E35F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05311D-C907-6322-1531-F10FB32F8A04}"/>
              </a:ext>
            </a:extLst>
          </p:cNvPr>
          <p:cNvSpPr txBox="1"/>
          <p:nvPr/>
        </p:nvSpPr>
        <p:spPr>
          <a:xfrm>
            <a:off x="5905500" y="5551714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EEFA02-538D-27DC-25E4-92DD43973574}"/>
              </a:ext>
            </a:extLst>
          </p:cNvPr>
          <p:cNvSpPr txBox="1"/>
          <p:nvPr/>
        </p:nvSpPr>
        <p:spPr>
          <a:xfrm>
            <a:off x="207197" y="415472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練習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Practice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40E2C9-D41C-9F34-214E-92F9DC179133}"/>
              </a:ext>
            </a:extLst>
          </p:cNvPr>
          <p:cNvSpPr txBox="1"/>
          <p:nvPr/>
        </p:nvSpPr>
        <p:spPr>
          <a:xfrm>
            <a:off x="284382" y="1717715"/>
            <a:ext cx="3337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問題　②</a:t>
            </a:r>
            <a:endParaRPr lang="en-US" altLang="ja-JP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Problem</a:t>
            </a:r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②</a:t>
            </a: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39DD8B0B-C277-8775-7F21-B4B999D94684}"/>
              </a:ext>
            </a:extLst>
          </p:cNvPr>
          <p:cNvSpPr/>
          <p:nvPr/>
        </p:nvSpPr>
        <p:spPr>
          <a:xfrm>
            <a:off x="853299" y="4837658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CAB9473-1CA9-D337-3FCB-77EE08F781D4}"/>
              </a:ext>
            </a:extLst>
          </p:cNvPr>
          <p:cNvSpPr txBox="1"/>
          <p:nvPr/>
        </p:nvSpPr>
        <p:spPr>
          <a:xfrm>
            <a:off x="3236098" y="4555838"/>
            <a:ext cx="53387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？</a:t>
            </a:r>
            <a:endParaRPr lang="en-US" altLang="ja-JP" sz="96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1E5624-C76F-65F8-E63E-017763100273}"/>
              </a:ext>
            </a:extLst>
          </p:cNvPr>
          <p:cNvSpPr txBox="1"/>
          <p:nvPr/>
        </p:nvSpPr>
        <p:spPr>
          <a:xfrm>
            <a:off x="3716173" y="3875435"/>
            <a:ext cx="4713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好（す）きなスポーツ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3EB732-130E-4883-A7CD-1BF8902CF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24" b="89941" l="9961" r="89941">
                        <a14:foregroundMark x1="39551" y1="8105" x2="47559" y2="7324"/>
                        <a14:foregroundMark x1="47559" y1="7324" x2="60840" y2="8594"/>
                      </a14:backgroundRemoval>
                    </a14:imgEffect>
                  </a14:imgLayer>
                </a14:imgProps>
              </a:ext>
            </a:extLst>
          </a:blip>
          <a:srcRect l="24127" t="4287" r="24955" b="33307"/>
          <a:stretch/>
        </p:blipFill>
        <p:spPr>
          <a:xfrm>
            <a:off x="3499189" y="920414"/>
            <a:ext cx="2332626" cy="2858921"/>
          </a:xfrm>
          <a:prstGeom prst="rect">
            <a:avLst/>
          </a:prstGeom>
        </p:spPr>
      </p:pic>
      <p:sp>
        <p:nvSpPr>
          <p:cNvPr id="15" name="思考の吹き出し: 雲形 14">
            <a:extLst>
              <a:ext uri="{FF2B5EF4-FFF2-40B4-BE49-F238E27FC236}">
                <a16:creationId xmlns:a16="http://schemas.microsoft.com/office/drawing/2014/main" id="{C92837FE-A771-B92C-40EA-03D4171E6448}"/>
              </a:ext>
            </a:extLst>
          </p:cNvPr>
          <p:cNvSpPr/>
          <p:nvPr/>
        </p:nvSpPr>
        <p:spPr>
          <a:xfrm>
            <a:off x="6336462" y="637280"/>
            <a:ext cx="3711052" cy="3393184"/>
          </a:xfrm>
          <a:prstGeom prst="cloudCallout">
            <a:avLst>
              <a:gd name="adj1" fmla="val -71815"/>
              <a:gd name="adj2" fmla="val 1754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5FAEA0B-D839-2A4D-BD1F-31FA618D6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27" b="89388" l="6934" r="93262">
                        <a14:foregroundMark x1="41113" y1="22656" x2="16211" y2="21745"/>
                        <a14:foregroundMark x1="16211" y1="21745" x2="16211" y2="21745"/>
                        <a14:foregroundMark x1="30078" y1="18359" x2="38086" y2="18620"/>
                        <a14:foregroundMark x1="60254" y1="18620" x2="60938" y2="21419"/>
                        <a14:foregroundMark x1="56348" y1="19596" x2="56152" y2="21419"/>
                        <a14:foregroundMark x1="54785" y1="18945" x2="54785" y2="20638"/>
                        <a14:foregroundMark x1="57031" y1="17708" x2="57031" y2="17708"/>
                        <a14:foregroundMark x1="61426" y1="17708" x2="61426" y2="17708"/>
                        <a14:foregroundMark x1="93262" y1="19727" x2="91406" y2="21875"/>
                        <a14:foregroundMark x1="34668" y1="17578" x2="33301" y2="17253"/>
                        <a14:foregroundMark x1="11133" y1="30469" x2="11133" y2="33529"/>
                        <a14:foregroundMark x1="9277" y1="44661" x2="9570" y2="46159"/>
                        <a14:foregroundMark x1="34180" y1="63216" x2="29102" y2="78451"/>
                        <a14:foregroundMark x1="29102" y1="78451" x2="22070" y2="73372"/>
                        <a14:foregroundMark x1="22070" y1="73372" x2="21289" y2="69857"/>
                        <a14:foregroundMark x1="25684" y1="53841" x2="41797" y2="68294"/>
                        <a14:foregroundMark x1="54980" y1="88281" x2="79980" y2="89583"/>
                        <a14:foregroundMark x1="79980" y1="89583" x2="85449" y2="88737"/>
                        <a14:foregroundMark x1="91602" y1="20638" x2="91602" y2="20638"/>
                        <a14:foregroundMark x1="8398" y1="30664" x2="7031" y2="33724"/>
                        <a14:foregroundMark x1="60938" y1="17253" x2="56152" y2="22786"/>
                        <a14:foregroundMark x1="56348" y1="17122" x2="54492" y2="21094"/>
                        <a14:foregroundMark x1="29102" y1="16927" x2="35156" y2="17122"/>
                        <a14:foregroundMark x1="61914" y1="18359" x2="62598" y2="22786"/>
                        <a14:foregroundMark x1="61426" y1="17122" x2="63770" y2="22656"/>
                      </a14:backgroundRemoval>
                    </a14:imgEffect>
                  </a14:imgLayer>
                </a14:imgProps>
              </a:ext>
            </a:extLst>
          </a:blip>
          <a:srcRect t="13968" b="6667"/>
          <a:stretch/>
        </p:blipFill>
        <p:spPr>
          <a:xfrm>
            <a:off x="7024178" y="1035820"/>
            <a:ext cx="2172300" cy="258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F1BF1-9A93-A785-29C7-6673C8002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62EDEA1-8BAC-6292-D198-61871DB45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EC81D3-3521-B462-F818-49DCF9DEB0F1}"/>
              </a:ext>
            </a:extLst>
          </p:cNvPr>
          <p:cNvSpPr txBox="1"/>
          <p:nvPr/>
        </p:nvSpPr>
        <p:spPr>
          <a:xfrm>
            <a:off x="5905500" y="5551714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7E0510-CE51-3622-AFDE-F47AC5242198}"/>
              </a:ext>
            </a:extLst>
          </p:cNvPr>
          <p:cNvSpPr txBox="1"/>
          <p:nvPr/>
        </p:nvSpPr>
        <p:spPr>
          <a:xfrm>
            <a:off x="207197" y="415472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練習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Practice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318E48-F572-07B7-EFE5-24D9EE74D51E}"/>
              </a:ext>
            </a:extLst>
          </p:cNvPr>
          <p:cNvSpPr txBox="1"/>
          <p:nvPr/>
        </p:nvSpPr>
        <p:spPr>
          <a:xfrm>
            <a:off x="284382" y="1717715"/>
            <a:ext cx="3337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問題　②</a:t>
            </a:r>
            <a:endParaRPr lang="en-US" altLang="ja-JP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Problem</a:t>
            </a:r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②</a:t>
            </a: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CFDDAA1E-8A61-090E-9ECB-1DC67951C1B1}"/>
              </a:ext>
            </a:extLst>
          </p:cNvPr>
          <p:cNvSpPr/>
          <p:nvPr/>
        </p:nvSpPr>
        <p:spPr>
          <a:xfrm>
            <a:off x="853299" y="4837658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327D1A-7ED9-63BE-F381-FDC78C8E28BA}"/>
              </a:ext>
            </a:extLst>
          </p:cNvPr>
          <p:cNvSpPr txBox="1"/>
          <p:nvPr/>
        </p:nvSpPr>
        <p:spPr>
          <a:xfrm>
            <a:off x="2334424" y="4825983"/>
            <a:ext cx="8398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好きなスポーツは何ですか。</a:t>
            </a:r>
            <a:endParaRPr lang="en-US" altLang="ja-JP" sz="54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3C7C3CD-309C-A492-E22B-554BF736D8D2}"/>
              </a:ext>
            </a:extLst>
          </p:cNvPr>
          <p:cNvSpPr txBox="1"/>
          <p:nvPr/>
        </p:nvSpPr>
        <p:spPr>
          <a:xfrm>
            <a:off x="3716173" y="3875435"/>
            <a:ext cx="4713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好（す）きなスポーツ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DB971BC-B001-157D-E5C3-8FDC5B01C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24" b="89941" l="9961" r="89941">
                        <a14:foregroundMark x1="39551" y1="8105" x2="47559" y2="7324"/>
                        <a14:foregroundMark x1="47559" y1="7324" x2="60840" y2="8594"/>
                      </a14:backgroundRemoval>
                    </a14:imgEffect>
                  </a14:imgLayer>
                </a14:imgProps>
              </a:ext>
            </a:extLst>
          </a:blip>
          <a:srcRect l="24127" t="4287" r="24955" b="33307"/>
          <a:stretch/>
        </p:blipFill>
        <p:spPr>
          <a:xfrm>
            <a:off x="3499189" y="920414"/>
            <a:ext cx="2332626" cy="2858921"/>
          </a:xfrm>
          <a:prstGeom prst="rect">
            <a:avLst/>
          </a:prstGeom>
        </p:spPr>
      </p:pic>
      <p:sp>
        <p:nvSpPr>
          <p:cNvPr id="15" name="思考の吹き出し: 雲形 14">
            <a:extLst>
              <a:ext uri="{FF2B5EF4-FFF2-40B4-BE49-F238E27FC236}">
                <a16:creationId xmlns:a16="http://schemas.microsoft.com/office/drawing/2014/main" id="{E49301C3-4971-A026-96D8-57FF85ACED1E}"/>
              </a:ext>
            </a:extLst>
          </p:cNvPr>
          <p:cNvSpPr/>
          <p:nvPr/>
        </p:nvSpPr>
        <p:spPr>
          <a:xfrm>
            <a:off x="6336462" y="637280"/>
            <a:ext cx="3711052" cy="3393184"/>
          </a:xfrm>
          <a:prstGeom prst="cloudCallout">
            <a:avLst>
              <a:gd name="adj1" fmla="val -71815"/>
              <a:gd name="adj2" fmla="val 1754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FA34B53-531F-6ECD-A959-FBE5E9881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27" b="89388" l="6934" r="93262">
                        <a14:foregroundMark x1="41113" y1="22656" x2="16211" y2="21745"/>
                        <a14:foregroundMark x1="16211" y1="21745" x2="16211" y2="21745"/>
                        <a14:foregroundMark x1="30078" y1="18359" x2="38086" y2="18620"/>
                        <a14:foregroundMark x1="60254" y1="18620" x2="60938" y2="21419"/>
                        <a14:foregroundMark x1="56348" y1="19596" x2="56152" y2="21419"/>
                        <a14:foregroundMark x1="54785" y1="18945" x2="54785" y2="20638"/>
                        <a14:foregroundMark x1="57031" y1="17708" x2="57031" y2="17708"/>
                        <a14:foregroundMark x1="61426" y1="17708" x2="61426" y2="17708"/>
                        <a14:foregroundMark x1="93262" y1="19727" x2="91406" y2="21875"/>
                        <a14:foregroundMark x1="34668" y1="17578" x2="33301" y2="17253"/>
                        <a14:foregroundMark x1="11133" y1="30469" x2="11133" y2="33529"/>
                        <a14:foregroundMark x1="9277" y1="44661" x2="9570" y2="46159"/>
                        <a14:foregroundMark x1="34180" y1="63216" x2="29102" y2="78451"/>
                        <a14:foregroundMark x1="29102" y1="78451" x2="22070" y2="73372"/>
                        <a14:foregroundMark x1="22070" y1="73372" x2="21289" y2="69857"/>
                        <a14:foregroundMark x1="25684" y1="53841" x2="41797" y2="68294"/>
                        <a14:foregroundMark x1="54980" y1="88281" x2="79980" y2="89583"/>
                        <a14:foregroundMark x1="79980" y1="89583" x2="85449" y2="88737"/>
                        <a14:foregroundMark x1="91602" y1="20638" x2="91602" y2="20638"/>
                        <a14:foregroundMark x1="8398" y1="30664" x2="7031" y2="33724"/>
                        <a14:foregroundMark x1="60938" y1="17253" x2="56152" y2="22786"/>
                        <a14:foregroundMark x1="56348" y1="17122" x2="54492" y2="21094"/>
                        <a14:foregroundMark x1="29102" y1="16927" x2="35156" y2="17122"/>
                        <a14:foregroundMark x1="61914" y1="18359" x2="62598" y2="22786"/>
                        <a14:foregroundMark x1="61426" y1="17122" x2="63770" y2="22656"/>
                      </a14:backgroundRemoval>
                    </a14:imgEffect>
                  </a14:imgLayer>
                </a14:imgProps>
              </a:ext>
            </a:extLst>
          </a:blip>
          <a:srcRect t="13968" b="6667"/>
          <a:stretch/>
        </p:blipFill>
        <p:spPr>
          <a:xfrm>
            <a:off x="7024178" y="1035820"/>
            <a:ext cx="2172300" cy="2586072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CC668CC-B20F-2767-2D9E-DF2EEFD0D2DA}"/>
              </a:ext>
            </a:extLst>
          </p:cNvPr>
          <p:cNvSpPr/>
          <p:nvPr/>
        </p:nvSpPr>
        <p:spPr>
          <a:xfrm>
            <a:off x="9296996" y="100435"/>
            <a:ext cx="2871281" cy="13737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tx1"/>
                </a:solidFill>
              </a:rPr>
              <a:t>答え</a:t>
            </a:r>
            <a:endParaRPr kumimoji="1" lang="en-US" altLang="ja-JP" sz="4400" b="1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4400" b="1" dirty="0">
                <a:solidFill>
                  <a:schemeClr val="tx1"/>
                </a:solidFill>
              </a:rPr>
              <a:t>Answer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D768F-C702-D164-5EC4-B80D9AEE0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6E9070E-855A-7879-4DF3-FB71B1B4C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AA3EB43C-DE5C-B713-FEFD-810A226BB6A9}"/>
              </a:ext>
            </a:extLst>
          </p:cNvPr>
          <p:cNvSpPr/>
          <p:nvPr/>
        </p:nvSpPr>
        <p:spPr>
          <a:xfrm>
            <a:off x="9252857" y="38930"/>
            <a:ext cx="2716809" cy="1321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tx1"/>
                </a:solidFill>
              </a:rPr>
              <a:t>復習</a:t>
            </a:r>
            <a:endParaRPr kumimoji="1" lang="en-US" altLang="ja-JP" sz="40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Review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2EB34C-C1E1-73FD-1DD5-112EE04838BB}"/>
              </a:ext>
            </a:extLst>
          </p:cNvPr>
          <p:cNvSpPr txBox="1"/>
          <p:nvPr/>
        </p:nvSpPr>
        <p:spPr>
          <a:xfrm>
            <a:off x="794658" y="4481580"/>
            <a:ext cx="111750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これは水筒（すいとう）です。</a:t>
            </a:r>
            <a:endParaRPr lang="en-US" altLang="ja-JP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This is a water bottle.</a:t>
            </a:r>
            <a:endParaRPr lang="ja-JP" altLang="en-US" sz="48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37F278-168A-1F68-A2E5-7295538E6E57}"/>
              </a:ext>
            </a:extLst>
          </p:cNvPr>
          <p:cNvSpPr txBox="1"/>
          <p:nvPr/>
        </p:nvSpPr>
        <p:spPr>
          <a:xfrm>
            <a:off x="5889016" y="5568325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C1C5CFF-EB86-B4A2-D185-E8698E99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36" b="92285" l="9961" r="89844">
                        <a14:foregroundMark x1="41406" y1="9180" x2="49414" y2="6836"/>
                        <a14:foregroundMark x1="49414" y1="6836" x2="54492" y2="8594"/>
                        <a14:foregroundMark x1="35059" y1="90332" x2="53320" y2="92285"/>
                        <a14:foregroundMark x1="53320" y1="92285" x2="59570" y2="90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5323" y="284165"/>
            <a:ext cx="3761353" cy="376135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7963C29-2136-2F8C-7750-026E292B70FC}"/>
              </a:ext>
            </a:extLst>
          </p:cNvPr>
          <p:cNvSpPr txBox="1"/>
          <p:nvPr/>
        </p:nvSpPr>
        <p:spPr>
          <a:xfrm>
            <a:off x="4642548" y="3831440"/>
            <a:ext cx="29069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水筒（すいとう）</a:t>
            </a:r>
            <a:endParaRPr lang="en-US" altLang="ja-JP" sz="32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294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77672-2F5F-CDAD-D26E-ADCD64F2C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93B53F1-FDA0-5D4D-FE2C-AF668616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5DDDB2-AE93-5935-041A-FE7D8A37D316}"/>
              </a:ext>
            </a:extLst>
          </p:cNvPr>
          <p:cNvSpPr txBox="1"/>
          <p:nvPr/>
        </p:nvSpPr>
        <p:spPr>
          <a:xfrm>
            <a:off x="5976102" y="5621497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矢印: ストライプ 5">
            <a:extLst>
              <a:ext uri="{FF2B5EF4-FFF2-40B4-BE49-F238E27FC236}">
                <a16:creationId xmlns:a16="http://schemas.microsoft.com/office/drawing/2014/main" id="{7E5CF80A-983E-BE14-BE33-2F7AEFEBED11}"/>
              </a:ext>
            </a:extLst>
          </p:cNvPr>
          <p:cNvSpPr/>
          <p:nvPr/>
        </p:nvSpPr>
        <p:spPr>
          <a:xfrm>
            <a:off x="992834" y="4256523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AD8031-AD42-4ED4-B3A2-92886C3C86E3}"/>
              </a:ext>
            </a:extLst>
          </p:cNvPr>
          <p:cNvSpPr txBox="1"/>
          <p:nvPr/>
        </p:nvSpPr>
        <p:spPr>
          <a:xfrm>
            <a:off x="2185639" y="4102683"/>
            <a:ext cx="93251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これは何（なん）ですか？</a:t>
            </a:r>
            <a:endParaRPr lang="en-US" altLang="ja-JP" sz="6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6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 is this ?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191499-3534-BE5E-3471-06AF676383F7}"/>
              </a:ext>
            </a:extLst>
          </p:cNvPr>
          <p:cNvSpPr txBox="1"/>
          <p:nvPr/>
        </p:nvSpPr>
        <p:spPr>
          <a:xfrm>
            <a:off x="4838334" y="3234086"/>
            <a:ext cx="29069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これは？？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CC0F6A-6E2F-8501-78BA-EB6ADEDBD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8105" r="90137">
                        <a14:foregroundMark x1="89551" y1="70801" x2="90137" y2="73633"/>
                        <a14:foregroundMark x1="8105" y1="32227" x2="8887" y2="3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6828" y="-278889"/>
            <a:ext cx="4158343" cy="41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68652-03FC-21A9-F0DF-7E9E88A05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B48D212-B349-962F-2A86-2EBCF4B7A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701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4A7153-FB75-0DEE-269E-B3CA2A79B020}"/>
              </a:ext>
            </a:extLst>
          </p:cNvPr>
          <p:cNvSpPr txBox="1"/>
          <p:nvPr/>
        </p:nvSpPr>
        <p:spPr>
          <a:xfrm>
            <a:off x="5905500" y="5551714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612882-7D48-49B4-6F59-4EBA94804648}"/>
              </a:ext>
            </a:extLst>
          </p:cNvPr>
          <p:cNvSpPr txBox="1"/>
          <p:nvPr/>
        </p:nvSpPr>
        <p:spPr>
          <a:xfrm>
            <a:off x="301464" y="475359"/>
            <a:ext cx="54535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文の作り方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How to make sentence</a:t>
            </a:r>
            <a:endParaRPr lang="ja-JP" altLang="en-US" sz="3600" u="sng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A5767B-5742-DD08-F4AE-1A08C2B50F8B}"/>
              </a:ext>
            </a:extLst>
          </p:cNvPr>
          <p:cNvSpPr txBox="1"/>
          <p:nvPr/>
        </p:nvSpPr>
        <p:spPr>
          <a:xfrm>
            <a:off x="1371428" y="2377392"/>
            <a:ext cx="27799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○○は</a:t>
            </a:r>
            <a:endParaRPr lang="en-US" altLang="ja-JP" sz="54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24FD798-06B2-48A2-14FB-A61F865EB653}"/>
              </a:ext>
            </a:extLst>
          </p:cNvPr>
          <p:cNvSpPr txBox="1"/>
          <p:nvPr/>
        </p:nvSpPr>
        <p:spPr>
          <a:xfrm>
            <a:off x="8040663" y="2344114"/>
            <a:ext cx="27799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ですか。</a:t>
            </a:r>
            <a:endParaRPr lang="en-US" altLang="ja-JP" sz="54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34E29A2-8C2C-2EDF-447B-BC4BD4955929}"/>
              </a:ext>
            </a:extLst>
          </p:cNvPr>
          <p:cNvSpPr txBox="1"/>
          <p:nvPr/>
        </p:nvSpPr>
        <p:spPr>
          <a:xfrm>
            <a:off x="667023" y="3344265"/>
            <a:ext cx="4375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主語（しゅご）</a:t>
            </a:r>
            <a:endParaRPr lang="en-US" altLang="ja-JP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Subject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39E958-2E91-3014-BA43-524D1826421B}"/>
              </a:ext>
            </a:extLst>
          </p:cNvPr>
          <p:cNvSpPr txBox="1"/>
          <p:nvPr/>
        </p:nvSpPr>
        <p:spPr>
          <a:xfrm>
            <a:off x="7368916" y="3300722"/>
            <a:ext cx="40363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動詞（どうし）</a:t>
            </a:r>
            <a:endParaRPr lang="en-US" altLang="ja-JP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Verb</a:t>
            </a:r>
            <a:endParaRPr lang="ja-JP" altLang="en-US" sz="32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A99F14-611B-BF31-9C78-1C326B9EA2D5}"/>
              </a:ext>
            </a:extLst>
          </p:cNvPr>
          <p:cNvSpPr txBox="1"/>
          <p:nvPr/>
        </p:nvSpPr>
        <p:spPr>
          <a:xfrm>
            <a:off x="4699613" y="2377392"/>
            <a:ext cx="3006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何（なん）</a:t>
            </a:r>
            <a:endParaRPr lang="en-US" altLang="ja-JP" sz="54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8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8B3DF-7985-F2F0-FFAA-845CB0109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A7A153D-4970-E596-17D7-8DF335E4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48" y="-61958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BCCBFEC-F9E6-A0D7-106B-A5D77BC3A732}"/>
              </a:ext>
            </a:extLst>
          </p:cNvPr>
          <p:cNvSpPr txBox="1"/>
          <p:nvPr/>
        </p:nvSpPr>
        <p:spPr>
          <a:xfrm>
            <a:off x="5905500" y="5551714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AE860F0-6192-93ED-DE88-5F20F17970A7}"/>
              </a:ext>
            </a:extLst>
          </p:cNvPr>
          <p:cNvSpPr txBox="1"/>
          <p:nvPr/>
        </p:nvSpPr>
        <p:spPr>
          <a:xfrm>
            <a:off x="130012" y="508597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例文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Example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3F14EE-E9D0-9B5E-12DD-10751B925670}"/>
              </a:ext>
            </a:extLst>
          </p:cNvPr>
          <p:cNvSpPr txBox="1"/>
          <p:nvPr/>
        </p:nvSpPr>
        <p:spPr>
          <a:xfrm>
            <a:off x="1593765" y="2195069"/>
            <a:ext cx="2779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それは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it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63814D-6861-63C4-3022-450B9DC088C7}"/>
              </a:ext>
            </a:extLst>
          </p:cNvPr>
          <p:cNvSpPr txBox="1"/>
          <p:nvPr/>
        </p:nvSpPr>
        <p:spPr>
          <a:xfrm>
            <a:off x="6835764" y="2151424"/>
            <a:ext cx="2417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ですか。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is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000FB3-F927-62AA-94EB-2B2720E1D32D}"/>
              </a:ext>
            </a:extLst>
          </p:cNvPr>
          <p:cNvSpPr txBox="1"/>
          <p:nvPr/>
        </p:nvSpPr>
        <p:spPr>
          <a:xfrm>
            <a:off x="1593764" y="3967755"/>
            <a:ext cx="5710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あなたの名前（なまえ）は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your name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51B9AB-84F7-3121-9EA0-1D3F59686571}"/>
              </a:ext>
            </a:extLst>
          </p:cNvPr>
          <p:cNvSpPr txBox="1"/>
          <p:nvPr/>
        </p:nvSpPr>
        <p:spPr>
          <a:xfrm>
            <a:off x="72892" y="2018536"/>
            <a:ext cx="1824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①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D9A87B-5C52-2D88-13BD-989CCA50CAB4}"/>
              </a:ext>
            </a:extLst>
          </p:cNvPr>
          <p:cNvSpPr txBox="1"/>
          <p:nvPr/>
        </p:nvSpPr>
        <p:spPr>
          <a:xfrm>
            <a:off x="72892" y="3724132"/>
            <a:ext cx="1824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②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C3AA8F-0F1C-6971-515B-86BC897CF634}"/>
              </a:ext>
            </a:extLst>
          </p:cNvPr>
          <p:cNvSpPr txBox="1"/>
          <p:nvPr/>
        </p:nvSpPr>
        <p:spPr>
          <a:xfrm>
            <a:off x="4214765" y="2201817"/>
            <a:ext cx="2779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何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109201-D208-472D-46C2-69897C6FE624}"/>
              </a:ext>
            </a:extLst>
          </p:cNvPr>
          <p:cNvSpPr txBox="1"/>
          <p:nvPr/>
        </p:nvSpPr>
        <p:spPr>
          <a:xfrm>
            <a:off x="9389368" y="3917362"/>
            <a:ext cx="2417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ですか。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6F1E0A-2CF0-619A-9102-652EB4260A9A}"/>
              </a:ext>
            </a:extLst>
          </p:cNvPr>
          <p:cNvSpPr txBox="1"/>
          <p:nvPr/>
        </p:nvSpPr>
        <p:spPr>
          <a:xfrm>
            <a:off x="6768369" y="3967755"/>
            <a:ext cx="2779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何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334081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0D8FF-0A78-1001-5507-79AA2ACE3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D90F557-6BDD-640C-B639-A145FC54D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00" y="-44542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69E0DB-F057-94A9-E1E8-F0590C02F71B}"/>
              </a:ext>
            </a:extLst>
          </p:cNvPr>
          <p:cNvSpPr txBox="1"/>
          <p:nvPr/>
        </p:nvSpPr>
        <p:spPr>
          <a:xfrm>
            <a:off x="5905500" y="5551714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839DF0-6F41-9C4D-3211-BFF7FD05B625}"/>
              </a:ext>
            </a:extLst>
          </p:cNvPr>
          <p:cNvSpPr txBox="1"/>
          <p:nvPr/>
        </p:nvSpPr>
        <p:spPr>
          <a:xfrm>
            <a:off x="130012" y="508597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例文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Example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1FB882-4BBF-40E1-217A-DFD2455D41BB}"/>
              </a:ext>
            </a:extLst>
          </p:cNvPr>
          <p:cNvSpPr txBox="1"/>
          <p:nvPr/>
        </p:nvSpPr>
        <p:spPr>
          <a:xfrm>
            <a:off x="1322934" y="2368659"/>
            <a:ext cx="72288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好（す）きな食べ物（たべもの）は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favorite food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1AB241-CE07-297A-CA55-0FE40BB525E5}"/>
              </a:ext>
            </a:extLst>
          </p:cNvPr>
          <p:cNvSpPr txBox="1"/>
          <p:nvPr/>
        </p:nvSpPr>
        <p:spPr>
          <a:xfrm>
            <a:off x="1915585" y="4055183"/>
            <a:ext cx="30585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趣味（しゅみ）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hobby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0197551-906F-6704-AAE2-66558BD77D92}"/>
              </a:ext>
            </a:extLst>
          </p:cNvPr>
          <p:cNvSpPr txBox="1"/>
          <p:nvPr/>
        </p:nvSpPr>
        <p:spPr>
          <a:xfrm>
            <a:off x="-533598" y="2113893"/>
            <a:ext cx="2779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③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6FC4D9-7DA1-3FF3-FFD4-E03EFD0698BC}"/>
              </a:ext>
            </a:extLst>
          </p:cNvPr>
          <p:cNvSpPr txBox="1"/>
          <p:nvPr/>
        </p:nvSpPr>
        <p:spPr>
          <a:xfrm>
            <a:off x="-493463" y="3825411"/>
            <a:ext cx="27799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990C4D-3CC2-2A96-E496-A1F90248576C}"/>
              </a:ext>
            </a:extLst>
          </p:cNvPr>
          <p:cNvSpPr txBox="1"/>
          <p:nvPr/>
        </p:nvSpPr>
        <p:spPr>
          <a:xfrm>
            <a:off x="9689546" y="2356779"/>
            <a:ext cx="2417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ですか。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is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773AB1-DF9A-DDA6-83F9-9A09374A6854}"/>
              </a:ext>
            </a:extLst>
          </p:cNvPr>
          <p:cNvSpPr txBox="1"/>
          <p:nvPr/>
        </p:nvSpPr>
        <p:spPr>
          <a:xfrm>
            <a:off x="7766254" y="2382340"/>
            <a:ext cx="2779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何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28E972D-0315-15C6-2236-414B5E674D19}"/>
              </a:ext>
            </a:extLst>
          </p:cNvPr>
          <p:cNvSpPr txBox="1"/>
          <p:nvPr/>
        </p:nvSpPr>
        <p:spPr>
          <a:xfrm>
            <a:off x="7168867" y="4055183"/>
            <a:ext cx="24177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ですか。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is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07964E-02FA-B6BB-E8F6-3C7BC501CB93}"/>
              </a:ext>
            </a:extLst>
          </p:cNvPr>
          <p:cNvSpPr txBox="1"/>
          <p:nvPr/>
        </p:nvSpPr>
        <p:spPr>
          <a:xfrm>
            <a:off x="4596860" y="4088919"/>
            <a:ext cx="27799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何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what</a:t>
            </a:r>
          </a:p>
        </p:txBody>
      </p:sp>
      <p:sp>
        <p:nvSpPr>
          <p:cNvPr id="17" name="吹き出し: 折線 16">
            <a:extLst>
              <a:ext uri="{FF2B5EF4-FFF2-40B4-BE49-F238E27FC236}">
                <a16:creationId xmlns:a16="http://schemas.microsoft.com/office/drawing/2014/main" id="{ADF40C3B-78DD-7DE6-6A80-0AC5221EA6A1}"/>
              </a:ext>
            </a:extLst>
          </p:cNvPr>
          <p:cNvSpPr/>
          <p:nvPr/>
        </p:nvSpPr>
        <p:spPr>
          <a:xfrm>
            <a:off x="5388429" y="771423"/>
            <a:ext cx="5366657" cy="1323440"/>
          </a:xfrm>
          <a:prstGeom prst="borderCallout2">
            <a:avLst>
              <a:gd name="adj1" fmla="val 63804"/>
              <a:gd name="adj2" fmla="val -586"/>
              <a:gd name="adj3" fmla="val 65146"/>
              <a:gd name="adj4" fmla="val -13702"/>
              <a:gd name="adj5" fmla="val 118040"/>
              <a:gd name="adj6" fmla="val -24152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あなたの（</a:t>
            </a:r>
            <a:r>
              <a:rPr kumimoji="1" lang="en-US" altLang="ja-JP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your</a:t>
            </a:r>
            <a:r>
              <a:rPr kumimoji="1" lang="ja-JP" altLang="en-US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）、わたしの（</a:t>
            </a:r>
            <a:r>
              <a:rPr lang="en-US" altLang="ja-JP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my</a:t>
            </a:r>
            <a:r>
              <a:rPr lang="ja-JP" altLang="en-US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）は</a:t>
            </a:r>
            <a:endParaRPr lang="en-US" altLang="ja-JP" sz="28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省略（しょうりゃく）できます。</a:t>
            </a:r>
            <a:endParaRPr kumimoji="1" lang="ja-JP" altLang="en-US" sz="28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496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CF5A0-E526-B347-697E-F50C886C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5AF6D3-D39F-C1AF-3D6C-6A903FC64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00" y="-44542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AA3229-B602-4239-F4E1-7CEA1D13FBD6}"/>
              </a:ext>
            </a:extLst>
          </p:cNvPr>
          <p:cNvSpPr txBox="1"/>
          <p:nvPr/>
        </p:nvSpPr>
        <p:spPr>
          <a:xfrm>
            <a:off x="5905500" y="5626838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B6BE1A3-480A-1D10-D966-128B7A488C7F}"/>
              </a:ext>
            </a:extLst>
          </p:cNvPr>
          <p:cNvSpPr/>
          <p:nvPr/>
        </p:nvSpPr>
        <p:spPr>
          <a:xfrm>
            <a:off x="8396331" y="0"/>
            <a:ext cx="3682194" cy="12227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tx1"/>
                </a:solidFill>
              </a:rPr>
              <a:t>例文③の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3200" b="1" dirty="0">
                <a:solidFill>
                  <a:schemeClr val="tx1"/>
                </a:solidFill>
              </a:rPr>
              <a:t>シチュエーション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1839C3F-159F-B451-8B4A-162E4A9F4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3320" r="93848">
                        <a14:foregroundMark x1="18457" y1="23926" x2="9277" y2="26855"/>
                        <a14:foregroundMark x1="9277" y1="26855" x2="11328" y2="37500"/>
                        <a14:foregroundMark x1="11328" y1="37500" x2="16699" y2="42383"/>
                        <a14:foregroundMark x1="91113" y1="23535" x2="93652" y2="28223"/>
                        <a14:foregroundMark x1="93945" y1="66504" x2="93848" y2="73633"/>
                        <a14:foregroundMark x1="3320" y1="30273" x2="3516" y2="45410"/>
                        <a14:foregroundMark x1="81738" y1="59180" x2="81738" y2="72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984" y="-225993"/>
            <a:ext cx="4403272" cy="4403272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44C626F6-E662-3104-8B39-879F99C1B6ED}"/>
              </a:ext>
            </a:extLst>
          </p:cNvPr>
          <p:cNvSpPr/>
          <p:nvPr/>
        </p:nvSpPr>
        <p:spPr>
          <a:xfrm>
            <a:off x="4430486" y="2651057"/>
            <a:ext cx="1360714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わたし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396199AD-A363-8E46-88D2-2C2167309C5A}"/>
              </a:ext>
            </a:extLst>
          </p:cNvPr>
          <p:cNvSpPr/>
          <p:nvPr/>
        </p:nvSpPr>
        <p:spPr>
          <a:xfrm>
            <a:off x="6890658" y="2651057"/>
            <a:ext cx="1360714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</a:rPr>
              <a:t>あなた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B34B7FFC-41C2-DC2E-EC96-7607E861BBC4}"/>
              </a:ext>
            </a:extLst>
          </p:cNvPr>
          <p:cNvSpPr/>
          <p:nvPr/>
        </p:nvSpPr>
        <p:spPr>
          <a:xfrm>
            <a:off x="440047" y="541129"/>
            <a:ext cx="3801937" cy="1161260"/>
          </a:xfrm>
          <a:prstGeom prst="wedgeRoundRectCallout">
            <a:avLst>
              <a:gd name="adj1" fmla="val 52508"/>
              <a:gd name="adj2" fmla="val 8804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tx1"/>
                </a:solidFill>
              </a:rPr>
              <a:t>好きな食べ物は何ですか。</a:t>
            </a:r>
          </a:p>
        </p:txBody>
      </p:sp>
      <p:sp>
        <p:nvSpPr>
          <p:cNvPr id="19" name="矢印: ストライプ 18">
            <a:extLst>
              <a:ext uri="{FF2B5EF4-FFF2-40B4-BE49-F238E27FC236}">
                <a16:creationId xmlns:a16="http://schemas.microsoft.com/office/drawing/2014/main" id="{70865E23-75E8-72F8-6EE6-9BEA6EC0F500}"/>
              </a:ext>
            </a:extLst>
          </p:cNvPr>
          <p:cNvSpPr/>
          <p:nvPr/>
        </p:nvSpPr>
        <p:spPr>
          <a:xfrm>
            <a:off x="543324" y="4943357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AF3D03F-5C8A-6FB3-EA04-45C2118CCA54}"/>
              </a:ext>
            </a:extLst>
          </p:cNvPr>
          <p:cNvSpPr txBox="1"/>
          <p:nvPr/>
        </p:nvSpPr>
        <p:spPr>
          <a:xfrm>
            <a:off x="1560537" y="3797823"/>
            <a:ext cx="9070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わたしがあなたに</a:t>
            </a:r>
            <a:endParaRPr lang="en-US" altLang="ja-JP" sz="36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質問（しつもん）していることは明（あき）らか</a:t>
            </a:r>
            <a:endParaRPr lang="en-US" altLang="ja-JP" sz="36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CBDC5BDF-0E9C-D4FA-41D0-9DE6BBD11961}"/>
              </a:ext>
            </a:extLst>
          </p:cNvPr>
          <p:cNvSpPr/>
          <p:nvPr/>
        </p:nvSpPr>
        <p:spPr>
          <a:xfrm>
            <a:off x="2068872" y="5110699"/>
            <a:ext cx="9437328" cy="7694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「あなた」を省略（しょうりゃく）できる！</a:t>
            </a:r>
          </a:p>
        </p:txBody>
      </p:sp>
    </p:spTree>
    <p:extLst>
      <p:ext uri="{BB962C8B-B14F-4D97-AF65-F5344CB8AC3E}">
        <p14:creationId xmlns:p14="http://schemas.microsoft.com/office/powerpoint/2010/main" val="175841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C2D31-8A87-A26A-E427-E72EDEE61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6064AB7-E5C5-E20D-773F-FCA5AF0B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38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8C2F60-DB3A-6946-D0FB-048578BAA8A2}"/>
              </a:ext>
            </a:extLst>
          </p:cNvPr>
          <p:cNvSpPr txBox="1"/>
          <p:nvPr/>
        </p:nvSpPr>
        <p:spPr>
          <a:xfrm>
            <a:off x="5905499" y="5583911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F4EB8A-3397-51A7-2549-46A272664510}"/>
              </a:ext>
            </a:extLst>
          </p:cNvPr>
          <p:cNvSpPr txBox="1"/>
          <p:nvPr/>
        </p:nvSpPr>
        <p:spPr>
          <a:xfrm>
            <a:off x="207197" y="415472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練習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Practice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D278AD-EA89-BA39-93EC-AB4778AFB60C}"/>
              </a:ext>
            </a:extLst>
          </p:cNvPr>
          <p:cNvSpPr txBox="1"/>
          <p:nvPr/>
        </p:nvSpPr>
        <p:spPr>
          <a:xfrm>
            <a:off x="284384" y="1843950"/>
            <a:ext cx="3337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例</a:t>
            </a:r>
            <a:endParaRPr lang="en-US" altLang="ja-JP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example</a:t>
            </a:r>
            <a:endParaRPr lang="ja-JP" altLang="en-US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343C8883-09CD-8CA7-4A01-7F6CF66275B2}"/>
              </a:ext>
            </a:extLst>
          </p:cNvPr>
          <p:cNvSpPr/>
          <p:nvPr/>
        </p:nvSpPr>
        <p:spPr>
          <a:xfrm>
            <a:off x="1133618" y="4780554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760BCD-A5AE-5432-B942-A657E7D12E79}"/>
              </a:ext>
            </a:extLst>
          </p:cNvPr>
          <p:cNvSpPr txBox="1"/>
          <p:nvPr/>
        </p:nvSpPr>
        <p:spPr>
          <a:xfrm>
            <a:off x="2160006" y="4755183"/>
            <a:ext cx="9193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あれは何（なん）ですか？</a:t>
            </a:r>
            <a:endParaRPr lang="en-US" altLang="ja-JP" sz="54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E5FE4F-4E30-1C6D-58CD-AA1E04E46288}"/>
              </a:ext>
            </a:extLst>
          </p:cNvPr>
          <p:cNvSpPr txBox="1"/>
          <p:nvPr/>
        </p:nvSpPr>
        <p:spPr>
          <a:xfrm>
            <a:off x="4778620" y="3726401"/>
            <a:ext cx="29069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あれは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C2B927B-1C75-7962-76FB-046E7B3E1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8008" r="91602">
                        <a14:foregroundMark x1="89648" y1="45117" x2="91602" y2="60840"/>
                        <a14:foregroundMark x1="91602" y1="60840" x2="90137" y2="69043"/>
                        <a14:foregroundMark x1="9082" y1="32422" x2="10742" y2="39355"/>
                        <a14:foregroundMark x1="10742" y1="39355" x2="8008" y2="55469"/>
                        <a14:foregroundMark x1="8008" y1="55469" x2="9668" y2="58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3274" y="913356"/>
            <a:ext cx="3337591" cy="33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12E20-5F75-D1C0-3B1D-324C0A5E0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E1262F-C3B4-9C08-00D4-1FCF3D37E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38"/>
            <a:ext cx="1219200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8E4F88-948A-D315-8F88-3CB60FB27145}"/>
              </a:ext>
            </a:extLst>
          </p:cNvPr>
          <p:cNvSpPr txBox="1"/>
          <p:nvPr/>
        </p:nvSpPr>
        <p:spPr>
          <a:xfrm>
            <a:off x="5905499" y="5583911"/>
            <a:ext cx="7805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生きた日本語を学ぼう！</a:t>
            </a:r>
            <a:r>
              <a:rPr lang="ja-JP" altLang="en-US" sz="2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その⑦</a:t>
            </a:r>
            <a:r>
              <a:rPr kumimoji="1" lang="ja-JP" altLang="en-US" sz="4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D84FC4-D1E0-4F56-03D1-23E17E2E5365}"/>
              </a:ext>
            </a:extLst>
          </p:cNvPr>
          <p:cNvSpPr txBox="1"/>
          <p:nvPr/>
        </p:nvSpPr>
        <p:spPr>
          <a:xfrm>
            <a:off x="207197" y="415472"/>
            <a:ext cx="349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練習</a:t>
            </a:r>
            <a:endParaRPr lang="en-US" altLang="ja-JP" sz="3600" b="1" u="sng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b="1" u="sng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Practice</a:t>
            </a:r>
            <a:endParaRPr lang="ja-JP" altLang="en-US" sz="3600" u="sng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B9E145-B706-0280-5861-8BF403BBADA7}"/>
              </a:ext>
            </a:extLst>
          </p:cNvPr>
          <p:cNvSpPr txBox="1"/>
          <p:nvPr/>
        </p:nvSpPr>
        <p:spPr>
          <a:xfrm>
            <a:off x="284384" y="1843950"/>
            <a:ext cx="3337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例</a:t>
            </a:r>
            <a:endParaRPr lang="en-US" altLang="ja-JP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example</a:t>
            </a:r>
            <a:endParaRPr lang="ja-JP" altLang="en-US" sz="3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914BCCC9-2E5E-0ADA-3CCD-45DB9A5F50B5}"/>
              </a:ext>
            </a:extLst>
          </p:cNvPr>
          <p:cNvSpPr/>
          <p:nvPr/>
        </p:nvSpPr>
        <p:spPr>
          <a:xfrm>
            <a:off x="1133618" y="4780554"/>
            <a:ext cx="1399634" cy="962448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627A97-ADFF-BA4B-9C68-68EC6AC1D195}"/>
              </a:ext>
            </a:extLst>
          </p:cNvPr>
          <p:cNvSpPr txBox="1"/>
          <p:nvPr/>
        </p:nvSpPr>
        <p:spPr>
          <a:xfrm>
            <a:off x="2160006" y="4755183"/>
            <a:ext cx="91937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あれは何（なん）ですか？</a:t>
            </a:r>
            <a:endParaRPr lang="en-US" altLang="ja-JP" sz="54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178D0F-2F2E-C18D-0D82-02E1290EBA6F}"/>
              </a:ext>
            </a:extLst>
          </p:cNvPr>
          <p:cNvSpPr txBox="1"/>
          <p:nvPr/>
        </p:nvSpPr>
        <p:spPr>
          <a:xfrm>
            <a:off x="4778620" y="3726401"/>
            <a:ext cx="29069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あれは</a:t>
            </a:r>
            <a:endParaRPr lang="en-US" altLang="ja-JP" sz="4000" b="1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47CA66-3E73-27F1-83E4-75609D696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8008" r="91602">
                        <a14:foregroundMark x1="89648" y1="45117" x2="91602" y2="60840"/>
                        <a14:foregroundMark x1="91602" y1="60840" x2="90137" y2="69043"/>
                        <a14:foregroundMark x1="9082" y1="32422" x2="10742" y2="39355"/>
                        <a14:foregroundMark x1="10742" y1="39355" x2="8008" y2="55469"/>
                        <a14:foregroundMark x1="8008" y1="55469" x2="9668" y2="58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3274" y="913356"/>
            <a:ext cx="3337591" cy="3337591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5940A522-93EA-F042-41BC-B82557F759F1}"/>
              </a:ext>
            </a:extLst>
          </p:cNvPr>
          <p:cNvSpPr/>
          <p:nvPr/>
        </p:nvSpPr>
        <p:spPr>
          <a:xfrm>
            <a:off x="7217228" y="485114"/>
            <a:ext cx="4452257" cy="1328780"/>
          </a:xfrm>
          <a:prstGeom prst="wedgeRectCallout">
            <a:avLst>
              <a:gd name="adj1" fmla="val -58305"/>
              <a:gd name="adj2" fmla="val 5229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ちなみに</a:t>
            </a:r>
            <a:endParaRPr kumimoji="1" lang="en-US" altLang="ja-JP" sz="28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あれは筆箱（ふでばこ）です。</a:t>
            </a:r>
            <a:endParaRPr kumimoji="1" lang="ja-JP" altLang="en-US" sz="28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612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ワイド画面</PresentationFormat>
  <Paragraphs>122</Paragraphs>
  <Slides>13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HGP創英角ﾎﾟｯﾌﾟ体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2025-04-06T13:43:34Z</dcterms:created>
  <dcterms:modified xsi:type="dcterms:W3CDTF">2025-04-28T13:34:30Z</dcterms:modified>
</cp:coreProperties>
</file>