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84" r:id="rId4"/>
    <p:sldId id="259" r:id="rId5"/>
    <p:sldId id="261" r:id="rId6"/>
    <p:sldId id="263" r:id="rId7"/>
    <p:sldId id="260" r:id="rId8"/>
    <p:sldId id="266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329DE-5DE7-4EAF-9701-C250D6FA2F87}" v="290" dt="2025-04-20T13:02:27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F8C2-DA27-1FF4-D398-2FB8435C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D2AB74-12B4-98FD-1A0B-A1FDB2010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BFE0E2-02F7-F1E7-8218-2C4ADD58E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F6D7EF-508F-859A-6131-22FC33948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73EF3-02D5-A5ED-E366-8C184380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4BE38D-FF03-611D-FA50-2D69F9E33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AB205B-B5A6-D190-475F-920E532A2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C0484C-5BFF-D869-F72F-62CD7C7BA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30AB-23D8-927E-E823-CED7CD5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CA6BC0-3206-B4B8-3EBB-8DBBEED4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61B6F6-15C7-3DF4-80FF-DB3590E33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5558-9748-3513-70AD-00BCA795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9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2F57-CADB-8D9B-6D50-1F478841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FEA89C-D83D-5C9F-61DD-23C9F985F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0E133F-E3A6-F8ED-1EBD-6160092C0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92DDC-14CB-7F3E-59B8-E8D8FC53D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94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673768" y="2875002"/>
            <a:ext cx="111492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○○は△△の□□です。</a:t>
            </a:r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C0D-ED34-45AB-2842-658645D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D659247-203E-61BB-5D4F-DBA71E35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5311D-C907-6322-1531-F10FB32F8A0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EFA02-538D-27DC-25E4-92DD4397357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0E2C9-D41C-9F34-214E-92F9DC179133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9DD8B0B-C277-8775-7F21-B4B999D94684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B9473-1CA9-D337-3FCB-77EE08F781D4}"/>
              </a:ext>
            </a:extLst>
          </p:cNvPr>
          <p:cNvSpPr txBox="1"/>
          <p:nvPr/>
        </p:nvSpPr>
        <p:spPr>
          <a:xfrm>
            <a:off x="3426600" y="451055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7D9A07-1A1F-6F1D-D6B4-DFF54E364DE4}"/>
              </a:ext>
            </a:extLst>
          </p:cNvPr>
          <p:cNvSpPr txBox="1"/>
          <p:nvPr/>
        </p:nvSpPr>
        <p:spPr>
          <a:xfrm>
            <a:off x="7099432" y="3868199"/>
            <a:ext cx="4439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1E5624-C76F-65F8-E63E-017763100273}"/>
              </a:ext>
            </a:extLst>
          </p:cNvPr>
          <p:cNvSpPr txBox="1"/>
          <p:nvPr/>
        </p:nvSpPr>
        <p:spPr>
          <a:xfrm>
            <a:off x="4174240" y="386371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車（くるま）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24D56D-7574-62F8-7500-7B112E048808}"/>
              </a:ext>
            </a:extLst>
          </p:cNvPr>
          <p:cNvSpPr txBox="1"/>
          <p:nvPr/>
        </p:nvSpPr>
        <p:spPr>
          <a:xfrm>
            <a:off x="4264577" y="1031026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121474-4886-9EAF-F3DF-8BAB3E63C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4781" r="89973">
                        <a14:foregroundMark x1="9230" y1="50235" x2="8234" y2="65610"/>
                        <a14:foregroundMark x1="8234" y1="65610" x2="11554" y2="74531"/>
                        <a14:foregroundMark x1="11554" y1="74531" x2="18194" y2="76291"/>
                        <a14:foregroundMark x1="18194" y1="76291" x2="7405" y2="75057"/>
                        <a14:foregroundMark x1="7405" y1="75595" x2="14608" y2="77934"/>
                        <a14:foregroundMark x1="14608" y1="77934" x2="28420" y2="75822"/>
                        <a14:foregroundMark x1="28420" y1="75822" x2="82205" y2="79577"/>
                        <a14:foregroundMark x1="89841" y1="65493" x2="89973" y2="77582"/>
                        <a14:backgroundMark x1="5710" y1="73122" x2="5710" y2="77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00" y="1421665"/>
            <a:ext cx="4439049" cy="25113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E716294-264C-CA42-9E27-88EC4FECF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61" b="94565" l="9591" r="89986">
                        <a14:foregroundMark x1="11001" y1="59627" x2="14810" y2="69565"/>
                        <a14:foregroundMark x1="14810" y1="69565" x2="25106" y2="78106"/>
                        <a14:foregroundMark x1="25106" y1="78106" x2="36107" y2="82453"/>
                        <a14:foregroundMark x1="36107" y1="82453" x2="50635" y2="82764"/>
                        <a14:foregroundMark x1="50635" y1="82764" x2="57264" y2="80590"/>
                        <a14:foregroundMark x1="38223" y1="74689" x2="63047" y2="79037"/>
                        <a14:foregroundMark x1="63047" y1="65994" x2="63047" y2="77950"/>
                        <a14:foregroundMark x1="53456" y1="68944" x2="68547" y2="77484"/>
                        <a14:foregroundMark x1="68970" y1="75621" x2="67701" y2="90528"/>
                        <a14:foregroundMark x1="37659" y1="96584" x2="63188" y2="94410"/>
                        <a14:foregroundMark x1="63188" y1="94410" x2="71932" y2="94720"/>
                        <a14:foregroundMark x1="54020" y1="9161" x2="58110" y2="9161"/>
                      </a14:backgroundRemoval>
                    </a14:imgEffect>
                  </a14:imgLayer>
                </a14:imgProps>
              </a:ext>
            </a:extLst>
          </a:blip>
          <a:srcRect l="36244" t="-983" r="19193" b="18008"/>
          <a:stretch/>
        </p:blipFill>
        <p:spPr>
          <a:xfrm>
            <a:off x="8492842" y="1015636"/>
            <a:ext cx="1652230" cy="27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21FE8-7FB7-2AC9-E343-C351E22F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DDB1288-7341-3873-5968-83949F6F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7E2C55-DD74-5C3B-7EC9-21D3692D0431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C9DE1B-4E5E-0F96-A213-A346331DE15B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CB6B8D-568C-5335-C476-4971C98DFC60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B33A756-A3C1-0B86-A8CF-E465C9D681ED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7ED3A8-C8D7-D315-C4A6-51F1C84D59E0}"/>
              </a:ext>
            </a:extLst>
          </p:cNvPr>
          <p:cNvSpPr txBox="1"/>
          <p:nvPr/>
        </p:nvSpPr>
        <p:spPr>
          <a:xfrm>
            <a:off x="3012077" y="4626645"/>
            <a:ext cx="769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それは私の車です。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4CDE38-8F51-B03A-731D-88BA9D121D38}"/>
              </a:ext>
            </a:extLst>
          </p:cNvPr>
          <p:cNvSpPr txBox="1"/>
          <p:nvPr/>
        </p:nvSpPr>
        <p:spPr>
          <a:xfrm>
            <a:off x="7099432" y="3868199"/>
            <a:ext cx="4439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78DE30-AC5B-6AF1-5C71-C8C650225638}"/>
              </a:ext>
            </a:extLst>
          </p:cNvPr>
          <p:cNvSpPr txBox="1"/>
          <p:nvPr/>
        </p:nvSpPr>
        <p:spPr>
          <a:xfrm>
            <a:off x="4174240" y="386371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車（くるま）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37E6A5-BECF-4E67-8CD3-5D1A9368E440}"/>
              </a:ext>
            </a:extLst>
          </p:cNvPr>
          <p:cNvSpPr txBox="1"/>
          <p:nvPr/>
        </p:nvSpPr>
        <p:spPr>
          <a:xfrm>
            <a:off x="4264577" y="1031026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087F0C-9F42-0706-2A6A-9273E3C28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4781" r="89973">
                        <a14:foregroundMark x1="9230" y1="50235" x2="8234" y2="65610"/>
                        <a14:foregroundMark x1="8234" y1="65610" x2="11554" y2="74531"/>
                        <a14:foregroundMark x1="11554" y1="74531" x2="18194" y2="76291"/>
                        <a14:foregroundMark x1="18194" y1="76291" x2="7405" y2="75057"/>
                        <a14:foregroundMark x1="7405" y1="75595" x2="14608" y2="77934"/>
                        <a14:foregroundMark x1="14608" y1="77934" x2="28420" y2="75822"/>
                        <a14:foregroundMark x1="28420" y1="75822" x2="82205" y2="79577"/>
                        <a14:foregroundMark x1="89841" y1="65493" x2="89973" y2="77582"/>
                        <a14:backgroundMark x1="5710" y1="73122" x2="5710" y2="77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00" y="1421665"/>
            <a:ext cx="4439049" cy="25113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D35BAD9-08BF-A53A-B5AC-AEA468ACA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61" b="94565" l="9591" r="89986">
                        <a14:foregroundMark x1="11001" y1="59627" x2="14810" y2="69565"/>
                        <a14:foregroundMark x1="14810" y1="69565" x2="25106" y2="78106"/>
                        <a14:foregroundMark x1="25106" y1="78106" x2="36107" y2="82453"/>
                        <a14:foregroundMark x1="36107" y1="82453" x2="50635" y2="82764"/>
                        <a14:foregroundMark x1="50635" y1="82764" x2="57264" y2="80590"/>
                        <a14:foregroundMark x1="38223" y1="74689" x2="63047" y2="79037"/>
                        <a14:foregroundMark x1="63047" y1="65994" x2="63047" y2="77950"/>
                        <a14:foregroundMark x1="53456" y1="68944" x2="68547" y2="77484"/>
                        <a14:foregroundMark x1="68970" y1="75621" x2="67701" y2="90528"/>
                        <a14:foregroundMark x1="37659" y1="96584" x2="63188" y2="94410"/>
                        <a14:foregroundMark x1="63188" y1="94410" x2="71932" y2="94720"/>
                        <a14:foregroundMark x1="54020" y1="9161" x2="58110" y2="9161"/>
                      </a14:backgroundRemoval>
                    </a14:imgEffect>
                  </a14:imgLayer>
                </a14:imgProps>
              </a:ext>
            </a:extLst>
          </a:blip>
          <a:srcRect l="36244" t="-983" r="19193" b="18008"/>
          <a:stretch/>
        </p:blipFill>
        <p:spPr>
          <a:xfrm>
            <a:off x="8492842" y="1015636"/>
            <a:ext cx="1652230" cy="2794358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0C5F99D-0359-3613-19D6-DB50D7627610}"/>
              </a:ext>
            </a:extLst>
          </p:cNvPr>
          <p:cNvSpPr/>
          <p:nvPr/>
        </p:nvSpPr>
        <p:spPr>
          <a:xfrm>
            <a:off x="9275037" y="47952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3EB43C-DE5C-B713-FEFD-810A226BB6A9}"/>
              </a:ext>
            </a:extLst>
          </p:cNvPr>
          <p:cNvSpPr/>
          <p:nvPr/>
        </p:nvSpPr>
        <p:spPr>
          <a:xfrm>
            <a:off x="10231048" y="3893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8C47F5-FF37-41D2-2C1E-6E68CF59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37" y="422675"/>
            <a:ext cx="1744529" cy="325741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2EB34C-C1E1-73FD-1DD5-112EE04838BB}"/>
              </a:ext>
            </a:extLst>
          </p:cNvPr>
          <p:cNvSpPr txBox="1"/>
          <p:nvPr/>
        </p:nvSpPr>
        <p:spPr>
          <a:xfrm>
            <a:off x="1016992" y="4383386"/>
            <a:ext cx="11175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彼（かれ）は会社員（かいしゃいん）です。</a:t>
            </a:r>
            <a:endParaRPr lang="en-US" altLang="ja-JP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 is an office worker.</a:t>
            </a:r>
            <a:endParaRPr lang="ja-JP" alt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F93DC4-0813-01F2-9260-76AC7C676D0F}"/>
              </a:ext>
            </a:extLst>
          </p:cNvPr>
          <p:cNvSpPr txBox="1"/>
          <p:nvPr/>
        </p:nvSpPr>
        <p:spPr>
          <a:xfrm>
            <a:off x="4090227" y="3623936"/>
            <a:ext cx="4313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会社員（かいしゃいん）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9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545CD-FA98-2784-A3BA-937F342A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4967EB-99B3-BEBB-3F68-5FC7FC36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E3655C-B890-3086-79E0-47E3CF63905D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C0BBEB-6AF0-7CE9-D099-2B2816C75445}"/>
              </a:ext>
            </a:extLst>
          </p:cNvPr>
          <p:cNvSpPr txBox="1"/>
          <p:nvPr/>
        </p:nvSpPr>
        <p:spPr>
          <a:xfrm>
            <a:off x="603334" y="4505256"/>
            <a:ext cx="11588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彼（かれ）は</a:t>
            </a:r>
            <a:r>
              <a:rPr lang="en-US" altLang="ja-JP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Noboo</a:t>
            </a:r>
            <a:r>
              <a:rPr lang="ja-JP" alt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株式会社の会社員（かいしゃいん）です。</a:t>
            </a:r>
            <a:endParaRPr lang="en-US" altLang="ja-JP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 is an office worker in </a:t>
            </a:r>
            <a:r>
              <a:rPr lang="en-US" altLang="ja-JP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Noboo</a:t>
            </a:r>
            <a:r>
              <a:rPr lang="en-US" altLang="ja-JP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647317-8A20-2BDC-197B-67D65568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40" y="293914"/>
            <a:ext cx="3641774" cy="43434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3B4EFAB-D4F6-3E2B-BBF0-8D95EEB6A0EE}"/>
              </a:ext>
            </a:extLst>
          </p:cNvPr>
          <p:cNvSpPr/>
          <p:nvPr/>
        </p:nvSpPr>
        <p:spPr>
          <a:xfrm>
            <a:off x="4400492" y="1058131"/>
            <a:ext cx="2972270" cy="894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err="1">
                <a:solidFill>
                  <a:schemeClr val="tx1"/>
                </a:solidFill>
              </a:rPr>
              <a:t>Noboo</a:t>
            </a:r>
            <a:r>
              <a:rPr lang="ja-JP" altLang="en-US" sz="2000" b="1" dirty="0">
                <a:solidFill>
                  <a:schemeClr val="tx1"/>
                </a:solidFill>
              </a:rPr>
              <a:t>株式会社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（かぶしきがいしゃ）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929765-AD63-CDC2-B5E6-7654FED0F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855" y="2478332"/>
            <a:ext cx="961544" cy="17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05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465161" y="2396686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343D0B-7C56-A7CB-F55A-4027900C272A}"/>
              </a:ext>
            </a:extLst>
          </p:cNvPr>
          <p:cNvSpPr txBox="1"/>
          <p:nvPr/>
        </p:nvSpPr>
        <p:spPr>
          <a:xfrm>
            <a:off x="6138343" y="2396686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□□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672713" y="2354829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-92247" y="3590556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73853C-8E52-FB3F-3EFA-AC8F07B7A8F6}"/>
              </a:ext>
            </a:extLst>
          </p:cNvPr>
          <p:cNvSpPr txBox="1"/>
          <p:nvPr/>
        </p:nvSpPr>
        <p:spPr>
          <a:xfrm>
            <a:off x="5952515" y="3590556"/>
            <a:ext cx="300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8005004" y="3590556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D9B180-4E04-B339-E2BB-C1C6EB2F3C50}"/>
              </a:ext>
            </a:extLst>
          </p:cNvPr>
          <p:cNvSpPr txBox="1"/>
          <p:nvPr/>
        </p:nvSpPr>
        <p:spPr>
          <a:xfrm>
            <a:off x="3301752" y="2350519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u="sng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△△の</a:t>
            </a:r>
            <a:endParaRPr lang="en-US" altLang="ja-JP" sz="6000" b="1" u="sng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F67DEC-7A93-649A-FCC0-B1B854F01598}"/>
              </a:ext>
            </a:extLst>
          </p:cNvPr>
          <p:cNvSpPr txBox="1"/>
          <p:nvPr/>
        </p:nvSpPr>
        <p:spPr>
          <a:xfrm>
            <a:off x="1925912" y="4678425"/>
            <a:ext cx="5911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人（ひと）、国（くに）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学校（がっこう）、会社（かいしゃ）など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D979A70E-DDAD-C140-B59A-628D19B4812E}"/>
              </a:ext>
            </a:extLst>
          </p:cNvPr>
          <p:cNvSpPr/>
          <p:nvPr/>
        </p:nvSpPr>
        <p:spPr>
          <a:xfrm>
            <a:off x="4244827" y="3478369"/>
            <a:ext cx="827043" cy="113962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" y="-6195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593765" y="2214193"/>
            <a:ext cx="2779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AE429-79A1-DACA-B3A1-57E26BE23AFB}"/>
              </a:ext>
            </a:extLst>
          </p:cNvPr>
          <p:cNvSpPr txBox="1"/>
          <p:nvPr/>
        </p:nvSpPr>
        <p:spPr>
          <a:xfrm>
            <a:off x="6183470" y="2232782"/>
            <a:ext cx="2965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えんぴつ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pencil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8471787" y="2246278"/>
            <a:ext cx="2417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477418" y="3992910"/>
            <a:ext cx="35332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彼女（かのじょ）は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She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3B8C6A-26D9-C995-F090-573A5E267E51}"/>
              </a:ext>
            </a:extLst>
          </p:cNvPr>
          <p:cNvSpPr txBox="1"/>
          <p:nvPr/>
        </p:nvSpPr>
        <p:spPr>
          <a:xfrm>
            <a:off x="6667749" y="3962064"/>
            <a:ext cx="42217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学生（がくせい）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student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B180F-A90A-C425-D042-2A97F0B441F6}"/>
              </a:ext>
            </a:extLst>
          </p:cNvPr>
          <p:cNvSpPr txBox="1"/>
          <p:nvPr/>
        </p:nvSpPr>
        <p:spPr>
          <a:xfrm>
            <a:off x="10197564" y="3962064"/>
            <a:ext cx="1824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3902152" y="2222026"/>
            <a:ext cx="2779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私（わたし）の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my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714F24-1ED1-1C1B-9E62-54586E212F90}"/>
              </a:ext>
            </a:extLst>
          </p:cNvPr>
          <p:cNvSpPr txBox="1"/>
          <p:nvPr/>
        </p:nvSpPr>
        <p:spPr>
          <a:xfrm>
            <a:off x="4657304" y="3990473"/>
            <a:ext cx="2779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アメリカの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America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906087" y="2445682"/>
            <a:ext cx="29069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彼（かれ）は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1CEF8-FC28-10B6-D2D2-5C688A90DD63}"/>
              </a:ext>
            </a:extLst>
          </p:cNvPr>
          <p:cNvSpPr txBox="1"/>
          <p:nvPr/>
        </p:nvSpPr>
        <p:spPr>
          <a:xfrm>
            <a:off x="5905500" y="2448695"/>
            <a:ext cx="50843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野球選手（やきゅうせんしゅ）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baseball player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088899" y="4117457"/>
            <a:ext cx="25959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6D35F9-EF4C-F592-F8F3-50721F9C0DE3}"/>
              </a:ext>
            </a:extLst>
          </p:cNvPr>
          <p:cNvSpPr txBox="1"/>
          <p:nvPr/>
        </p:nvSpPr>
        <p:spPr>
          <a:xfrm>
            <a:off x="7890453" y="4117457"/>
            <a:ext cx="264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生徒（せいと）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student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533598" y="2113893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493463" y="3825411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956FE-6E24-AAC6-D46D-CBEDDE326F83}"/>
              </a:ext>
            </a:extLst>
          </p:cNvPr>
          <p:cNvSpPr txBox="1"/>
          <p:nvPr/>
        </p:nvSpPr>
        <p:spPr>
          <a:xfrm>
            <a:off x="10066322" y="2453989"/>
            <a:ext cx="2417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4D133-EFA7-7F25-C198-9D2C67C3BB2C}"/>
              </a:ext>
            </a:extLst>
          </p:cNvPr>
          <p:cNvSpPr txBox="1"/>
          <p:nvPr/>
        </p:nvSpPr>
        <p:spPr>
          <a:xfrm>
            <a:off x="9870379" y="4117457"/>
            <a:ext cx="2417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9A9842-986C-5A93-DFA6-1D5D621A009B}"/>
              </a:ext>
            </a:extLst>
          </p:cNvPr>
          <p:cNvSpPr txBox="1"/>
          <p:nvPr/>
        </p:nvSpPr>
        <p:spPr>
          <a:xfrm>
            <a:off x="3330528" y="2426594"/>
            <a:ext cx="2965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日本（にほん）の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Japan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A65BB6-A232-ECEF-0567-3B4CDBEC8557}"/>
              </a:ext>
            </a:extLst>
          </p:cNvPr>
          <p:cNvSpPr txBox="1"/>
          <p:nvPr/>
        </p:nvSpPr>
        <p:spPr>
          <a:xfrm>
            <a:off x="3345725" y="4087698"/>
            <a:ext cx="4544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さくら高校（こうこう）の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Sakura high school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9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33618" y="4780554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160006" y="4755183"/>
            <a:ext cx="9193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彼女はアメリカの学生です。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9F0783-99FE-B051-158D-97E1E29DB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916" y="1607708"/>
            <a:ext cx="2376715" cy="1585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64BCD35-5CAD-8DBF-ABF5-808DA4368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795" y="1607708"/>
            <a:ext cx="2340554" cy="23405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E5FE4F-4E30-1C6D-58CD-AA1E04E46288}"/>
              </a:ext>
            </a:extLst>
          </p:cNvPr>
          <p:cNvSpPr txBox="1"/>
          <p:nvPr/>
        </p:nvSpPr>
        <p:spPr>
          <a:xfrm>
            <a:off x="4452048" y="4006869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学生（がくせい）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9EDC69-3C7E-7774-1B3A-DCC5D46712FB}"/>
              </a:ext>
            </a:extLst>
          </p:cNvPr>
          <p:cNvSpPr txBox="1"/>
          <p:nvPr/>
        </p:nvSpPr>
        <p:spPr>
          <a:xfrm>
            <a:off x="7254822" y="3232994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アメリカ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4969C3-0C1A-2F6C-8AC0-ADD5C2A785D7}"/>
              </a:ext>
            </a:extLst>
          </p:cNvPr>
          <p:cNvSpPr txBox="1"/>
          <p:nvPr/>
        </p:nvSpPr>
        <p:spPr>
          <a:xfrm>
            <a:off x="4302621" y="964326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彼女（かのじょ）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9DF7-13ED-337C-AF8C-61E3FAC3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474DF1-F662-FC94-BDF0-45197FB6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07FE7B-254B-3E5F-8228-1E48F568525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B65D6-DD30-9D27-BE06-894AF68B86B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9CD50C-D706-B811-494C-65367510E1C4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F9A73E03-3F56-2B4C-E0D3-FF63C1E1BB50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9EE117-776F-297F-34AF-612B1CF83C7B}"/>
              </a:ext>
            </a:extLst>
          </p:cNvPr>
          <p:cNvSpPr txBox="1"/>
          <p:nvPr/>
        </p:nvSpPr>
        <p:spPr>
          <a:xfrm>
            <a:off x="3426600" y="451055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EAC04C-3CE1-9B90-DAA5-8450629D4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3" b="89976" l="9971" r="89932">
                        <a14:foregroundMark x1="30132" y1="49672" x2="22043" y2="56447"/>
                        <a14:foregroundMark x1="22043" y1="56447" x2="28641" y2="70480"/>
                        <a14:foregroundMark x1="28641" y1="70480" x2="41105" y2="77636"/>
                        <a14:foregroundMark x1="41105" y1="77636" x2="52322" y2="73453"/>
                        <a14:foregroundMark x1="52322" y1="73453" x2="52468" y2="61735"/>
                        <a14:foregroundMark x1="52468" y1="61735" x2="48216" y2="54442"/>
                        <a14:foregroundMark x1="21945" y1="67473" x2="23289" y2="72382"/>
                        <a14:foregroundMark x1="29912" y1="75078" x2="29228" y2="80159"/>
                        <a14:foregroundMark x1="35191" y1="43346" x2="42473" y2="47736"/>
                        <a14:foregroundMark x1="42473" y1="47736" x2="42937" y2="47770"/>
                        <a14:foregroundMark x1="36095" y1="48877" x2="30694" y2="54131"/>
                        <a14:foregroundMark x1="30694" y1="54131" x2="30694" y2="54269"/>
                        <a14:foregroundMark x1="44062" y1="45558" x2="52028" y2="51434"/>
                        <a14:foregroundMark x1="33627" y1="54442" x2="33065" y2="57311"/>
                        <a14:foregroundMark x1="57527" y1="51746" x2="60997" y2="59350"/>
                        <a14:foregroundMark x1="60997" y1="59350" x2="60997" y2="59350"/>
                        <a14:foregroundMark x1="59995" y1="67784" x2="58089" y2="71103"/>
                        <a14:foregroundMark x1="38001" y1="48427" x2="38001" y2="53958"/>
                        <a14:foregroundMark x1="53250" y1="12236" x2="39125" y2="8192"/>
                        <a14:foregroundMark x1="39125" y1="8192" x2="36755" y2="8261"/>
                        <a14:foregroundMark x1="41691" y1="5081" x2="31525" y2="7950"/>
                        <a14:foregroundMark x1="31525" y1="7950" x2="30254" y2="11096"/>
                        <a14:foregroundMark x1="48876" y1="5081" x2="35630" y2="4113"/>
                        <a14:foregroundMark x1="51002" y1="75700" x2="52126" y2="83028"/>
                        <a14:foregroundMark x1="28910" y1="79848" x2="29692" y2="83650"/>
                        <a14:foregroundMark x1="43500" y1="47459" x2="43035" y2="53025"/>
                        <a14:foregroundMark x1="42595" y1="44936" x2="46628" y2="44141"/>
                        <a14:foregroundMark x1="40567" y1="50951" x2="38661" y2="65572"/>
                        <a14:foregroundMark x1="38661" y1="65572" x2="43133" y2="59143"/>
                        <a14:foregroundMark x1="43133" y1="59143" x2="42180" y2="50398"/>
                        <a14:foregroundMark x1="42180" y1="50398" x2="41251" y2="53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6859" y="1615801"/>
            <a:ext cx="3525979" cy="24928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A81D3A1-376B-B512-3F01-EED86927F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091" y="1286214"/>
            <a:ext cx="2446564" cy="24465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E74D9C-DD1E-B5EA-07D8-922E4690E312}"/>
              </a:ext>
            </a:extLst>
          </p:cNvPr>
          <p:cNvSpPr txBox="1"/>
          <p:nvPr/>
        </p:nvSpPr>
        <p:spPr>
          <a:xfrm>
            <a:off x="7328407" y="3618803"/>
            <a:ext cx="4439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Noboo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病院（びょういん）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D0650B-A0E0-B08B-0DE6-D21CD9DDDF0F}"/>
              </a:ext>
            </a:extLst>
          </p:cNvPr>
          <p:cNvSpPr txBox="1"/>
          <p:nvPr/>
        </p:nvSpPr>
        <p:spPr>
          <a:xfrm>
            <a:off x="4174240" y="386371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医者（いしゃ）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6D5E09-4976-026A-0539-8BEA885B7953}"/>
              </a:ext>
            </a:extLst>
          </p:cNvPr>
          <p:cNvSpPr txBox="1"/>
          <p:nvPr/>
        </p:nvSpPr>
        <p:spPr>
          <a:xfrm>
            <a:off x="4046859" y="1015636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90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C1CE4-832A-825E-AF2C-8609BE53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3CBFC2-FDEF-22C7-20C7-C65F5AA6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E77675-8230-4D40-35C0-43C3A90F57DA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その⑤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13E9D6-A077-7BB4-B0F7-12B7278675E1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10D941-8315-9993-6107-47448EDFCB72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AF6A62E7-954A-B829-E4D6-5DB1E154F496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EEDF74-2DBB-AB30-B738-EE8BA9D02F8F}"/>
              </a:ext>
            </a:extLst>
          </p:cNvPr>
          <p:cNvSpPr txBox="1"/>
          <p:nvPr/>
        </p:nvSpPr>
        <p:spPr>
          <a:xfrm>
            <a:off x="2578509" y="4716626"/>
            <a:ext cx="9287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私は</a:t>
            </a:r>
            <a:r>
              <a:rPr lang="en-US" altLang="ja-JP" sz="6000" b="1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Noboo</a:t>
            </a:r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病院の医者です。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CBF2EA-82AF-2E46-E520-CE5E34F8B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3" b="89976" l="9971" r="89932">
                        <a14:foregroundMark x1="30132" y1="49672" x2="22043" y2="56447"/>
                        <a14:foregroundMark x1="22043" y1="56447" x2="28641" y2="70480"/>
                        <a14:foregroundMark x1="28641" y1="70480" x2="41105" y2="77636"/>
                        <a14:foregroundMark x1="41105" y1="77636" x2="52322" y2="73453"/>
                        <a14:foregroundMark x1="52322" y1="73453" x2="52468" y2="61735"/>
                        <a14:foregroundMark x1="52468" y1="61735" x2="48216" y2="54442"/>
                        <a14:foregroundMark x1="21945" y1="67473" x2="23289" y2="72382"/>
                        <a14:foregroundMark x1="29912" y1="75078" x2="29228" y2="80159"/>
                        <a14:foregroundMark x1="35191" y1="43346" x2="42473" y2="47736"/>
                        <a14:foregroundMark x1="42473" y1="47736" x2="42937" y2="47770"/>
                        <a14:foregroundMark x1="36095" y1="48877" x2="30694" y2="54131"/>
                        <a14:foregroundMark x1="30694" y1="54131" x2="30694" y2="54269"/>
                        <a14:foregroundMark x1="44062" y1="45558" x2="52028" y2="51434"/>
                        <a14:foregroundMark x1="33627" y1="54442" x2="33065" y2="57311"/>
                        <a14:foregroundMark x1="57527" y1="51746" x2="60997" y2="59350"/>
                        <a14:foregroundMark x1="60997" y1="59350" x2="60997" y2="59350"/>
                        <a14:foregroundMark x1="59995" y1="67784" x2="58089" y2="71103"/>
                        <a14:foregroundMark x1="38001" y1="48427" x2="38001" y2="53958"/>
                        <a14:foregroundMark x1="53250" y1="12236" x2="39125" y2="8192"/>
                        <a14:foregroundMark x1="39125" y1="8192" x2="36755" y2="8261"/>
                        <a14:foregroundMark x1="41691" y1="5081" x2="31525" y2="7950"/>
                        <a14:foregroundMark x1="31525" y1="7950" x2="30254" y2="11096"/>
                        <a14:foregroundMark x1="48876" y1="5081" x2="35630" y2="4113"/>
                        <a14:foregroundMark x1="51002" y1="75700" x2="52126" y2="83028"/>
                        <a14:foregroundMark x1="28910" y1="79848" x2="29692" y2="83650"/>
                        <a14:foregroundMark x1="43500" y1="47459" x2="43035" y2="53025"/>
                        <a14:foregroundMark x1="42595" y1="44936" x2="46628" y2="44141"/>
                        <a14:foregroundMark x1="40567" y1="50951" x2="38661" y2="65572"/>
                        <a14:foregroundMark x1="38661" y1="65572" x2="43133" y2="59143"/>
                        <a14:foregroundMark x1="43133" y1="59143" x2="42180" y2="50398"/>
                        <a14:foregroundMark x1="42180" y1="50398" x2="41251" y2="53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6859" y="1615801"/>
            <a:ext cx="3525979" cy="24928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B4ACAC8-8036-794C-3B37-62082C475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091" y="1286214"/>
            <a:ext cx="2446564" cy="244656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8685FB-C899-ED3A-5A27-2879AFEEBE83}"/>
              </a:ext>
            </a:extLst>
          </p:cNvPr>
          <p:cNvSpPr txBox="1"/>
          <p:nvPr/>
        </p:nvSpPr>
        <p:spPr>
          <a:xfrm>
            <a:off x="7328407" y="3618803"/>
            <a:ext cx="4439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Noboo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病院（びょういん）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131CB8-67C7-F68C-6429-727BB8384CFC}"/>
              </a:ext>
            </a:extLst>
          </p:cNvPr>
          <p:cNvSpPr txBox="1"/>
          <p:nvPr/>
        </p:nvSpPr>
        <p:spPr>
          <a:xfrm>
            <a:off x="4174240" y="386371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医者（いしゃ）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04DB90-5769-1A1E-7C99-29A6DE7FA060}"/>
              </a:ext>
            </a:extLst>
          </p:cNvPr>
          <p:cNvSpPr txBox="1"/>
          <p:nvPr/>
        </p:nvSpPr>
        <p:spPr>
          <a:xfrm>
            <a:off x="4046859" y="1015636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D734FE2-7890-DAC7-4144-4CEC8166B2EE}"/>
              </a:ext>
            </a:extLst>
          </p:cNvPr>
          <p:cNvSpPr/>
          <p:nvPr/>
        </p:nvSpPr>
        <p:spPr>
          <a:xfrm>
            <a:off x="9200608" y="78780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ワイド画面</PresentationFormat>
  <Paragraphs>124</Paragraphs>
  <Slides>11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2025-04-20T13:02:27Z</dcterms:modified>
</cp:coreProperties>
</file>