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7" r:id="rId2"/>
    <p:sldId id="273" r:id="rId3"/>
    <p:sldId id="280" r:id="rId4"/>
    <p:sldId id="258" r:id="rId5"/>
    <p:sldId id="259" r:id="rId6"/>
    <p:sldId id="264" r:id="rId7"/>
    <p:sldId id="261" r:id="rId8"/>
    <p:sldId id="263" r:id="rId9"/>
    <p:sldId id="260" r:id="rId10"/>
    <p:sldId id="266" r:id="rId11"/>
    <p:sldId id="281" r:id="rId12"/>
    <p:sldId id="283" r:id="rId13"/>
    <p:sldId id="282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D66E3-FE53-4B1A-B436-183E0C1C7888}" v="89" dt="2025-04-20T06:15:42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8E8BD-D908-4CB4-BAEB-0150BFD4ED2E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2BBF0-F313-42C1-9D6C-C8E1BE0666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30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01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EF8C2-DA27-1FF4-D398-2FB8435C4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AD2AB74-12B4-98FD-1A0B-A1FDB2010F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FBFE0E2-02F7-F1E7-8218-2C4ADD58E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F6D7EF-508F-859A-6131-22FC33948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4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4BDF4-156B-AB07-048B-355818B1C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3CD3B5A-9CDD-960A-CDD3-82DCD04F2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D076A85-CC2B-4397-D72A-090C45EED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127923-8177-BA2C-D81C-448D4F7B8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10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0FF35-A5FF-08C4-028D-82A4FABD8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8DDE147-C870-EF3F-CADF-E90594FA5C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4D5275B-323F-19DC-8FE9-FAC916D97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4097E2-D5AC-DE30-26C6-F041F34151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714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423E8-E15C-8D85-F3E3-7FE94A65B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4E4107-146A-90EC-82E4-026E05C248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44360E1-7583-B6E2-17F9-88F3D5D35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47F87E-40A6-C660-901C-B8B217663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14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FD3DC6-8E71-F803-BFD9-B5471CEA6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DB9E592-651E-A8AE-AB7F-3477636FF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BA34A8-B01F-A991-B02F-9F18FB0B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F6E302-7DB3-10BE-9E3A-E83AA74A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1B4EEA-F404-71DE-B6FF-F1C265CF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38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05DD6C-1E3D-37A6-ADF0-F28D71F7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B5105B-3E67-5FFC-E82D-DCE02165F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6FA36C-ED4E-E7D4-EA7D-6CCE257F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8B6840-0076-A0CF-FF5F-AE6DBAC2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235B91-D437-DC5B-CADD-05E494FB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51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E43CAB0-749A-119C-DF28-7B4F8E561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D522BF5-A9AC-E57F-8A70-D41DD8B7C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30A01A-2BF3-A789-D7E0-E28A9B6D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9ED71D-D3B6-AF27-BD1A-19CF5656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27C704-5559-C7E5-90B9-5E2572EB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80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5D3FAB-1E32-A380-64FE-0F9060FD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3B73B3-C639-5F49-9665-69869495C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4FA4A0-4BED-2029-A078-C6048942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7F1157-490B-ABD6-6E7F-6518E2D5D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1AE93E-1541-4AC0-EAA9-448CA642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28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CA79AE-9BF9-4C08-9187-F8D1057B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95C54D-2A74-05FC-7064-A7936249F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E0187A-8472-B8DE-CEB9-80420CF5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ED28B8-3A9F-2FCC-C59C-42FDA938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9904D7-7613-976A-8C0D-AECF310F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94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CC1141-4172-7826-F319-8EF94668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EF6E68-A200-67C6-DBE9-CDEA9BF61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82BCBA-26E1-F29A-3BEF-391532E7F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2F67A1-22B4-72DF-F23E-909FCAD0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3FE8E3-777C-6BF4-9D57-7874E3F9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479C7D-1808-1574-ABB2-9982C89F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82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F48D02-9CC9-7E2D-C1CE-8E142F066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4BD3C7-D9C7-8FA0-A37E-3973AFBE6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00DD78-0F48-A79D-4324-E4107F9EB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97C4676-B43E-DA6D-96DF-C28FE547F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78F688B-F783-EDAE-2045-A790762B5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14C2E12-9CC7-467F-2DEF-DCC537871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D7B3F4-2B19-883D-880F-CE2538D0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A77C2FC-D38E-9E43-8B79-A1C96985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63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A43C3E-E8DE-6E37-D52D-7FEF9A96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1EF4C4-CDF5-3448-AEE6-5930D043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8FD404-0ADC-349C-2195-DE8F3B00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807512-BFEB-488E-2A64-6BD6A153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06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77DEF3-5125-3E91-C90A-129FBB81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525D4D0-4231-1E5E-61B0-97A50F35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3D75F1-592D-BC43-6D5D-FEB3F47F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68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3A086-09E7-599E-82EC-0D65EB9A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69B6CE-1851-0178-01E9-1699F923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EF7991-A969-94A4-A877-C507F64F2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81E635-097B-5D73-77C9-362F8722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318660-3E7A-50C4-02EA-E48D751D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FCF790-DE28-181E-55D8-070C9B4E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17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97265B-EE8C-965B-0807-3915F08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603FA8-1FA8-1243-8E4D-B7E9A8563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B2016D-1554-2302-3646-D67F361A6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0EE4DF-9978-625E-3048-E6BFAF27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D20215-A09A-D0E9-EEA0-27BD85C3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07209D-5707-F0EA-9272-AB951ED3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56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EDA7100-438D-CDCE-9465-5A0EE1D3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909D8D-A48F-049B-5EEC-E8DE0F41A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EB885E-BF91-B4B7-BBF2-C5B88C97D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112B49-8CA0-5818-9B88-093B026A7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C9B0E6-3880-5238-A50B-D3A5D8093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37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76FFAD5-7C77-0960-887D-B258C9A01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A4DC4A-A889-A59F-8952-135962AAABCC}"/>
              </a:ext>
            </a:extLst>
          </p:cNvPr>
          <p:cNvSpPr txBox="1"/>
          <p:nvPr/>
        </p:nvSpPr>
        <p:spPr>
          <a:xfrm>
            <a:off x="2193471" y="533400"/>
            <a:ext cx="7805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48CCF0-F4C3-0B55-5B2A-1463BF2E9195}"/>
              </a:ext>
            </a:extLst>
          </p:cNvPr>
          <p:cNvSpPr txBox="1"/>
          <p:nvPr/>
        </p:nvSpPr>
        <p:spPr>
          <a:xfrm>
            <a:off x="1847851" y="2828835"/>
            <a:ext cx="92555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～○○も△△です。～</a:t>
            </a:r>
            <a:endParaRPr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78656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C9DF7-13ED-337C-AF8C-61E3FAC3D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D474DF1-F662-FC94-BDF0-45197FB6F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D07FE7B-254B-3E5F-8228-1E48F5685253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AB65D6-DD30-9D27-BE06-894AF68B86B8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9CD50C-D706-B811-494C-65367510E1C4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①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①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F9A73E03-3F56-2B4C-E0D3-FF63C1E1BB50}"/>
              </a:ext>
            </a:extLst>
          </p:cNvPr>
          <p:cNvSpPr/>
          <p:nvPr/>
        </p:nvSpPr>
        <p:spPr>
          <a:xfrm>
            <a:off x="853299" y="4783230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9EE117-776F-297F-34AF-612B1CF83C7B}"/>
              </a:ext>
            </a:extLst>
          </p:cNvPr>
          <p:cNvSpPr txBox="1"/>
          <p:nvPr/>
        </p:nvSpPr>
        <p:spPr>
          <a:xfrm>
            <a:off x="3426600" y="4510559"/>
            <a:ext cx="5338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9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思考の吹き出し: 雲形 4">
            <a:extLst>
              <a:ext uri="{FF2B5EF4-FFF2-40B4-BE49-F238E27FC236}">
                <a16:creationId xmlns:a16="http://schemas.microsoft.com/office/drawing/2014/main" id="{84ED840B-856E-C97B-5DDA-48B5B4AE93DE}"/>
              </a:ext>
            </a:extLst>
          </p:cNvPr>
          <p:cNvSpPr/>
          <p:nvPr/>
        </p:nvSpPr>
        <p:spPr>
          <a:xfrm>
            <a:off x="2867634" y="3442769"/>
            <a:ext cx="3037866" cy="1281041"/>
          </a:xfrm>
          <a:prstGeom prst="cloudCallout">
            <a:avLst>
              <a:gd name="adj1" fmla="val 74084"/>
              <a:gd name="adj2" fmla="val -635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あれ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も？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7C80A57-9BF0-4477-AF0C-52C3E3D9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3" b="93367" l="9938" r="96273">
                        <a14:foregroundMark x1="37733" y1="9784" x2="25000" y2="14428"/>
                        <a14:foregroundMark x1="46273" y1="5804" x2="44876" y2="5804"/>
                        <a14:foregroundMark x1="95497" y1="60199" x2="90839" y2="72803"/>
                        <a14:foregroundMark x1="90839" y1="72803" x2="82298" y2="77114"/>
                        <a14:foregroundMark x1="82298" y1="77114" x2="44099" y2="78109"/>
                        <a14:foregroundMark x1="42547" y1="70315" x2="31522" y2="83748"/>
                        <a14:foregroundMark x1="46584" y1="70315" x2="52019" y2="88723"/>
                        <a14:foregroundMark x1="52019" y1="88723" x2="53727" y2="91376"/>
                        <a14:foregroundMark x1="35093" y1="65340" x2="22205" y2="76783"/>
                        <a14:foregroundMark x1="22205" y1="76783" x2="22205" y2="77280"/>
                        <a14:foregroundMark x1="18944" y1="76949" x2="17547" y2="86235"/>
                        <a14:foregroundMark x1="17547" y1="86235" x2="17547" y2="86235"/>
                        <a14:foregroundMark x1="22516" y1="79436" x2="26863" y2="86235"/>
                        <a14:foregroundMark x1="26863" y1="86235" x2="29193" y2="87396"/>
                        <a14:foregroundMark x1="16770" y1="86733" x2="16304" y2="93532"/>
                        <a14:foregroundMark x1="95652" y1="59867" x2="95652" y2="59867"/>
                        <a14:foregroundMark x1="96273" y1="72139" x2="96273" y2="721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5500" y="1717715"/>
            <a:ext cx="3067478" cy="287218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82B29C6-2B09-6748-6282-DDA455FBD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5771" y1="20355" x2="34628" y2="20439"/>
                        <a14:foregroundMark x1="34628" y1="20439" x2="20699" y2="28801"/>
                        <a14:foregroundMark x1="20699" y1="28801" x2="12764" y2="50169"/>
                        <a14:foregroundMark x1="12764" y1="50169" x2="18646" y2="67399"/>
                        <a14:foregroundMark x1="18646" y1="67399" x2="29301" y2="80068"/>
                        <a14:foregroundMark x1="29301" y1="80068" x2="53829" y2="88260"/>
                        <a14:foregroundMark x1="53829" y1="88260" x2="71643" y2="80321"/>
                        <a14:foregroundMark x1="71643" y1="80321" x2="79911" y2="53209"/>
                        <a14:foregroundMark x1="79911" y1="53209" x2="78246" y2="36064"/>
                        <a14:foregroundMark x1="78246" y1="36064" x2="62708" y2="19848"/>
                        <a14:foregroundMark x1="62708" y1="19848" x2="60988" y2="20101"/>
                        <a14:foregroundMark x1="53940" y1="23733" x2="69867" y2="36571"/>
                        <a14:foregroundMark x1="69867" y1="36571" x2="69867" y2="35980"/>
                        <a14:foregroundMark x1="22142" y1="61402" x2="54661" y2="77027"/>
                        <a14:foregroundMark x1="54661" y1="77027" x2="57603" y2="76436"/>
                        <a14:foregroundMark x1="74917" y1="61993" x2="41176" y2="77872"/>
                        <a14:foregroundMark x1="41176" y1="77872" x2="37458" y2="74916"/>
                        <a14:foregroundMark x1="12708" y1="38429" x2="20699" y2="50845"/>
                        <a14:foregroundMark x1="20699" y1="50845" x2="45283" y2="67314"/>
                        <a14:foregroundMark x1="45283" y1="67314" x2="54994" y2="68074"/>
                        <a14:foregroundMark x1="54994" y1="68074" x2="77081" y2="56841"/>
                        <a14:foregroundMark x1="77081" y1="56841" x2="77081" y2="56503"/>
                        <a14:foregroundMark x1="44728" y1="15203" x2="64206" y2="20439"/>
                        <a14:foregroundMark x1="64206" y1="20439" x2="74417" y2="27956"/>
                        <a14:foregroundMark x1="74417" y1="27956" x2="79301" y2="43074"/>
                        <a14:foregroundMark x1="79301" y1="43074" x2="76915" y2="54983"/>
                        <a14:foregroundMark x1="16149" y1="51014" x2="28801" y2="59882"/>
                        <a14:foregroundMark x1="18147" y1="54645" x2="27248" y2="63176"/>
                        <a14:foregroundMark x1="27248" y1="63176" x2="31021" y2="64443"/>
                        <a14:foregroundMark x1="36459" y1="66047" x2="40289" y2="67568"/>
                        <a14:foregroundMark x1="41509" y1="17905" x2="35627" y2="16723"/>
                        <a14:foregroundMark x1="30799" y1="19764" x2="25971" y2="21284"/>
                        <a14:foregroundMark x1="23973" y1="22213" x2="16315" y2="27703"/>
                        <a14:foregroundMark x1="15316" y1="30490" x2="14095" y2="35051"/>
                        <a14:foregroundMark x1="74695" y1="29223" x2="77303" y2="37838"/>
                        <a14:foregroundMark x1="74917" y1="27703" x2="79134" y2="39020"/>
                        <a14:foregroundMark x1="77525" y1="30490" x2="81354" y2="41807"/>
                        <a14:foregroundMark x1="69645" y1="69679" x2="57381" y2="80405"/>
                        <a14:foregroundMark x1="57381" y1="80405" x2="57381" y2="80743"/>
                        <a14:foregroundMark x1="47336" y1="46706" x2="46337" y2="50422"/>
                        <a14:foregroundMark x1="50721" y1="49155" x2="43119" y2="46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76" y="1332169"/>
            <a:ext cx="2712083" cy="178196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23DB0EA-F312-668D-192A-C7E0EAFC4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5771" y1="20355" x2="34628" y2="20439"/>
                        <a14:foregroundMark x1="34628" y1="20439" x2="20699" y2="28801"/>
                        <a14:foregroundMark x1="20699" y1="28801" x2="12764" y2="50169"/>
                        <a14:foregroundMark x1="12764" y1="50169" x2="18646" y2="67399"/>
                        <a14:foregroundMark x1="18646" y1="67399" x2="29301" y2="80068"/>
                        <a14:foregroundMark x1="29301" y1="80068" x2="53829" y2="88260"/>
                        <a14:foregroundMark x1="53829" y1="88260" x2="71643" y2="80321"/>
                        <a14:foregroundMark x1="71643" y1="80321" x2="79911" y2="53209"/>
                        <a14:foregroundMark x1="79911" y1="53209" x2="78246" y2="36064"/>
                        <a14:foregroundMark x1="78246" y1="36064" x2="62708" y2="19848"/>
                        <a14:foregroundMark x1="62708" y1="19848" x2="60988" y2="20101"/>
                        <a14:foregroundMark x1="53940" y1="23733" x2="69867" y2="36571"/>
                        <a14:foregroundMark x1="69867" y1="36571" x2="69867" y2="35980"/>
                        <a14:foregroundMark x1="22142" y1="61402" x2="54661" y2="77027"/>
                        <a14:foregroundMark x1="54661" y1="77027" x2="57603" y2="76436"/>
                        <a14:foregroundMark x1="74917" y1="61993" x2="41176" y2="77872"/>
                        <a14:foregroundMark x1="41176" y1="77872" x2="37458" y2="74916"/>
                        <a14:foregroundMark x1="12708" y1="38429" x2="20699" y2="50845"/>
                        <a14:foregroundMark x1="20699" y1="50845" x2="45283" y2="67314"/>
                        <a14:foregroundMark x1="45283" y1="67314" x2="54994" y2="68074"/>
                        <a14:foregroundMark x1="54994" y1="68074" x2="77081" y2="56841"/>
                        <a14:foregroundMark x1="77081" y1="56841" x2="77081" y2="56503"/>
                        <a14:foregroundMark x1="44728" y1="15203" x2="64206" y2="20439"/>
                        <a14:foregroundMark x1="64206" y1="20439" x2="74417" y2="27956"/>
                        <a14:foregroundMark x1="74417" y1="27956" x2="79301" y2="43074"/>
                        <a14:foregroundMark x1="79301" y1="43074" x2="76915" y2="54983"/>
                        <a14:foregroundMark x1="16149" y1="51014" x2="28801" y2="59882"/>
                        <a14:foregroundMark x1="18147" y1="54645" x2="27248" y2="63176"/>
                        <a14:foregroundMark x1="27248" y1="63176" x2="31021" y2="64443"/>
                        <a14:foregroundMark x1="36459" y1="66047" x2="40289" y2="67568"/>
                        <a14:foregroundMark x1="41509" y1="17905" x2="35627" y2="16723"/>
                        <a14:foregroundMark x1="30799" y1="19764" x2="25971" y2="21284"/>
                        <a14:foregroundMark x1="23973" y1="22213" x2="16315" y2="27703"/>
                        <a14:foregroundMark x1="15316" y1="30490" x2="14095" y2="35051"/>
                        <a14:foregroundMark x1="74695" y1="29223" x2="77303" y2="37838"/>
                        <a14:foregroundMark x1="74917" y1="27703" x2="79134" y2="39020"/>
                        <a14:foregroundMark x1="77525" y1="30490" x2="81354" y2="41807"/>
                        <a14:foregroundMark x1="69645" y1="69679" x2="57381" y2="80405"/>
                        <a14:foregroundMark x1="57381" y1="80405" x2="57381" y2="80743"/>
                        <a14:foregroundMark x1="47336" y1="46706" x2="46337" y2="50422"/>
                        <a14:foregroundMark x1="50721" y1="49155" x2="43119" y2="46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83" y="1330677"/>
            <a:ext cx="2712083" cy="17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07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3CA0A-FE4A-AC26-1918-36FBDA50D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0F5F34E-B6B2-A716-EFF8-B088C0A61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46F6BE8-AF5E-6487-7C2D-1AF9A45DB0D7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A97902-8A53-A245-6A4C-5533FA3E5C27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A98F24-8DBB-5505-3F8D-9A56FFD5ADB4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①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①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4DD31938-AA85-0849-3EB9-D5813F6B6363}"/>
              </a:ext>
            </a:extLst>
          </p:cNvPr>
          <p:cNvSpPr/>
          <p:nvPr/>
        </p:nvSpPr>
        <p:spPr>
          <a:xfrm>
            <a:off x="853299" y="4881975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FF1D50-EF5C-7FE6-1445-858C7AC42FFE}"/>
              </a:ext>
            </a:extLst>
          </p:cNvPr>
          <p:cNvSpPr txBox="1"/>
          <p:nvPr/>
        </p:nvSpPr>
        <p:spPr>
          <a:xfrm>
            <a:off x="2486215" y="4722604"/>
            <a:ext cx="88524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あれもラーメンです。</a:t>
            </a:r>
            <a:endParaRPr lang="en-US" altLang="ja-JP" sz="7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思考の吹き出し: 雲形 4">
            <a:extLst>
              <a:ext uri="{FF2B5EF4-FFF2-40B4-BE49-F238E27FC236}">
                <a16:creationId xmlns:a16="http://schemas.microsoft.com/office/drawing/2014/main" id="{7325017A-83ED-5AFC-A4D0-DB538F46C742}"/>
              </a:ext>
            </a:extLst>
          </p:cNvPr>
          <p:cNvSpPr/>
          <p:nvPr/>
        </p:nvSpPr>
        <p:spPr>
          <a:xfrm>
            <a:off x="2867634" y="3442769"/>
            <a:ext cx="3037866" cy="1281041"/>
          </a:xfrm>
          <a:prstGeom prst="cloudCallout">
            <a:avLst>
              <a:gd name="adj1" fmla="val 74084"/>
              <a:gd name="adj2" fmla="val -635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あれ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も？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4D59E51-36CA-1B46-CFAC-912D0A0DB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3" b="93367" l="9938" r="96273">
                        <a14:foregroundMark x1="37733" y1="9784" x2="25000" y2="14428"/>
                        <a14:foregroundMark x1="46273" y1="5804" x2="44876" y2="5804"/>
                        <a14:foregroundMark x1="95497" y1="60199" x2="90839" y2="72803"/>
                        <a14:foregroundMark x1="90839" y1="72803" x2="82298" y2="77114"/>
                        <a14:foregroundMark x1="82298" y1="77114" x2="44099" y2="78109"/>
                        <a14:foregroundMark x1="42547" y1="70315" x2="31522" y2="83748"/>
                        <a14:foregroundMark x1="46584" y1="70315" x2="52019" y2="88723"/>
                        <a14:foregroundMark x1="52019" y1="88723" x2="53727" y2="91376"/>
                        <a14:foregroundMark x1="35093" y1="65340" x2="22205" y2="76783"/>
                        <a14:foregroundMark x1="22205" y1="76783" x2="22205" y2="77280"/>
                        <a14:foregroundMark x1="18944" y1="76949" x2="17547" y2="86235"/>
                        <a14:foregroundMark x1="17547" y1="86235" x2="17547" y2="86235"/>
                        <a14:foregroundMark x1="22516" y1="79436" x2="26863" y2="86235"/>
                        <a14:foregroundMark x1="26863" y1="86235" x2="29193" y2="87396"/>
                        <a14:foregroundMark x1="16770" y1="86733" x2="16304" y2="93532"/>
                        <a14:foregroundMark x1="95652" y1="59867" x2="95652" y2="59867"/>
                        <a14:foregroundMark x1="96273" y1="72139" x2="96273" y2="721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5500" y="1717715"/>
            <a:ext cx="3067478" cy="287218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8FF555E-19C8-1021-45FA-E4E7EC30E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5771" y1="20355" x2="34628" y2="20439"/>
                        <a14:foregroundMark x1="34628" y1="20439" x2="20699" y2="28801"/>
                        <a14:foregroundMark x1="20699" y1="28801" x2="12764" y2="50169"/>
                        <a14:foregroundMark x1="12764" y1="50169" x2="18646" y2="67399"/>
                        <a14:foregroundMark x1="18646" y1="67399" x2="29301" y2="80068"/>
                        <a14:foregroundMark x1="29301" y1="80068" x2="53829" y2="88260"/>
                        <a14:foregroundMark x1="53829" y1="88260" x2="71643" y2="80321"/>
                        <a14:foregroundMark x1="71643" y1="80321" x2="79911" y2="53209"/>
                        <a14:foregroundMark x1="79911" y1="53209" x2="78246" y2="36064"/>
                        <a14:foregroundMark x1="78246" y1="36064" x2="62708" y2="19848"/>
                        <a14:foregroundMark x1="62708" y1="19848" x2="60988" y2="20101"/>
                        <a14:foregroundMark x1="53940" y1="23733" x2="69867" y2="36571"/>
                        <a14:foregroundMark x1="69867" y1="36571" x2="69867" y2="35980"/>
                        <a14:foregroundMark x1="22142" y1="61402" x2="54661" y2="77027"/>
                        <a14:foregroundMark x1="54661" y1="77027" x2="57603" y2="76436"/>
                        <a14:foregroundMark x1="74917" y1="61993" x2="41176" y2="77872"/>
                        <a14:foregroundMark x1="41176" y1="77872" x2="37458" y2="74916"/>
                        <a14:foregroundMark x1="12708" y1="38429" x2="20699" y2="50845"/>
                        <a14:foregroundMark x1="20699" y1="50845" x2="45283" y2="67314"/>
                        <a14:foregroundMark x1="45283" y1="67314" x2="54994" y2="68074"/>
                        <a14:foregroundMark x1="54994" y1="68074" x2="77081" y2="56841"/>
                        <a14:foregroundMark x1="77081" y1="56841" x2="77081" y2="56503"/>
                        <a14:foregroundMark x1="44728" y1="15203" x2="64206" y2="20439"/>
                        <a14:foregroundMark x1="64206" y1="20439" x2="74417" y2="27956"/>
                        <a14:foregroundMark x1="74417" y1="27956" x2="79301" y2="43074"/>
                        <a14:foregroundMark x1="79301" y1="43074" x2="76915" y2="54983"/>
                        <a14:foregroundMark x1="16149" y1="51014" x2="28801" y2="59882"/>
                        <a14:foregroundMark x1="18147" y1="54645" x2="27248" y2="63176"/>
                        <a14:foregroundMark x1="27248" y1="63176" x2="31021" y2="64443"/>
                        <a14:foregroundMark x1="36459" y1="66047" x2="40289" y2="67568"/>
                        <a14:foregroundMark x1="41509" y1="17905" x2="35627" y2="16723"/>
                        <a14:foregroundMark x1="30799" y1="19764" x2="25971" y2="21284"/>
                        <a14:foregroundMark x1="23973" y1="22213" x2="16315" y2="27703"/>
                        <a14:foregroundMark x1="15316" y1="30490" x2="14095" y2="35051"/>
                        <a14:foregroundMark x1="74695" y1="29223" x2="77303" y2="37838"/>
                        <a14:foregroundMark x1="74917" y1="27703" x2="79134" y2="39020"/>
                        <a14:foregroundMark x1="77525" y1="30490" x2="81354" y2="41807"/>
                        <a14:foregroundMark x1="69645" y1="69679" x2="57381" y2="80405"/>
                        <a14:foregroundMark x1="57381" y1="80405" x2="57381" y2="80743"/>
                        <a14:foregroundMark x1="47336" y1="46706" x2="46337" y2="50422"/>
                        <a14:foregroundMark x1="50721" y1="49155" x2="43119" y2="46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76" y="1332169"/>
            <a:ext cx="2712083" cy="178196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2D24B78-FFB5-6FC9-8022-B45668304A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5771" y1="20355" x2="34628" y2="20439"/>
                        <a14:foregroundMark x1="34628" y1="20439" x2="20699" y2="28801"/>
                        <a14:foregroundMark x1="20699" y1="28801" x2="12764" y2="50169"/>
                        <a14:foregroundMark x1="12764" y1="50169" x2="18646" y2="67399"/>
                        <a14:foregroundMark x1="18646" y1="67399" x2="29301" y2="80068"/>
                        <a14:foregroundMark x1="29301" y1="80068" x2="53829" y2="88260"/>
                        <a14:foregroundMark x1="53829" y1="88260" x2="71643" y2="80321"/>
                        <a14:foregroundMark x1="71643" y1="80321" x2="79911" y2="53209"/>
                        <a14:foregroundMark x1="79911" y1="53209" x2="78246" y2="36064"/>
                        <a14:foregroundMark x1="78246" y1="36064" x2="62708" y2="19848"/>
                        <a14:foregroundMark x1="62708" y1="19848" x2="60988" y2="20101"/>
                        <a14:foregroundMark x1="53940" y1="23733" x2="69867" y2="36571"/>
                        <a14:foregroundMark x1="69867" y1="36571" x2="69867" y2="35980"/>
                        <a14:foregroundMark x1="22142" y1="61402" x2="54661" y2="77027"/>
                        <a14:foregroundMark x1="54661" y1="77027" x2="57603" y2="76436"/>
                        <a14:foregroundMark x1="74917" y1="61993" x2="41176" y2="77872"/>
                        <a14:foregroundMark x1="41176" y1="77872" x2="37458" y2="74916"/>
                        <a14:foregroundMark x1="12708" y1="38429" x2="20699" y2="50845"/>
                        <a14:foregroundMark x1="20699" y1="50845" x2="45283" y2="67314"/>
                        <a14:foregroundMark x1="45283" y1="67314" x2="54994" y2="68074"/>
                        <a14:foregroundMark x1="54994" y1="68074" x2="77081" y2="56841"/>
                        <a14:foregroundMark x1="77081" y1="56841" x2="77081" y2="56503"/>
                        <a14:foregroundMark x1="44728" y1="15203" x2="64206" y2="20439"/>
                        <a14:foregroundMark x1="64206" y1="20439" x2="74417" y2="27956"/>
                        <a14:foregroundMark x1="74417" y1="27956" x2="79301" y2="43074"/>
                        <a14:foregroundMark x1="79301" y1="43074" x2="76915" y2="54983"/>
                        <a14:foregroundMark x1="16149" y1="51014" x2="28801" y2="59882"/>
                        <a14:foregroundMark x1="18147" y1="54645" x2="27248" y2="63176"/>
                        <a14:foregroundMark x1="27248" y1="63176" x2="31021" y2="64443"/>
                        <a14:foregroundMark x1="36459" y1="66047" x2="40289" y2="67568"/>
                        <a14:foregroundMark x1="41509" y1="17905" x2="35627" y2="16723"/>
                        <a14:foregroundMark x1="30799" y1="19764" x2="25971" y2="21284"/>
                        <a14:foregroundMark x1="23973" y1="22213" x2="16315" y2="27703"/>
                        <a14:foregroundMark x1="15316" y1="30490" x2="14095" y2="35051"/>
                        <a14:foregroundMark x1="74695" y1="29223" x2="77303" y2="37838"/>
                        <a14:foregroundMark x1="74917" y1="27703" x2="79134" y2="39020"/>
                        <a14:foregroundMark x1="77525" y1="30490" x2="81354" y2="41807"/>
                        <a14:foregroundMark x1="69645" y1="69679" x2="57381" y2="80405"/>
                        <a14:foregroundMark x1="57381" y1="80405" x2="57381" y2="80743"/>
                        <a14:foregroundMark x1="47336" y1="46706" x2="46337" y2="50422"/>
                        <a14:foregroundMark x1="50721" y1="49155" x2="43119" y2="46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83" y="1330677"/>
            <a:ext cx="2712083" cy="1781968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2B9BEC4-4898-7BB1-153C-F23360988EB5}"/>
              </a:ext>
            </a:extLst>
          </p:cNvPr>
          <p:cNvSpPr/>
          <p:nvPr/>
        </p:nvSpPr>
        <p:spPr>
          <a:xfrm>
            <a:off x="9113522" y="113365"/>
            <a:ext cx="2871281" cy="1373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</a:rPr>
              <a:t>答え</a:t>
            </a:r>
            <a:endParaRPr kumimoji="1" lang="en-US" altLang="ja-JP" sz="4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4400" b="1" dirty="0">
                <a:solidFill>
                  <a:schemeClr val="tx1"/>
                </a:solidFill>
              </a:rPr>
              <a:t>Answer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A4D07-0332-DD8A-767B-D8DC8A660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72098ED-D6D6-B590-72A0-D5E362BA7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FE1A27A-7028-8EDD-3E57-B25ED4B5B68D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EBFE36-E693-88B4-6C45-54F75C948FF8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D04512-7BF9-6A59-5FF7-9E397C344A4C}"/>
              </a:ext>
            </a:extLst>
          </p:cNvPr>
          <p:cNvSpPr txBox="1"/>
          <p:nvPr/>
        </p:nvSpPr>
        <p:spPr>
          <a:xfrm>
            <a:off x="284384" y="1843950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②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②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C50BEED7-7C5F-BD0F-ABD2-7C09A80D12F6}"/>
              </a:ext>
            </a:extLst>
          </p:cNvPr>
          <p:cNvSpPr/>
          <p:nvPr/>
        </p:nvSpPr>
        <p:spPr>
          <a:xfrm>
            <a:off x="736274" y="4899930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938FAD-D9E2-2E9B-AE0D-7AE584C5BF12}"/>
              </a:ext>
            </a:extLst>
          </p:cNvPr>
          <p:cNvSpPr txBox="1"/>
          <p:nvPr/>
        </p:nvSpPr>
        <p:spPr>
          <a:xfrm>
            <a:off x="3246461" y="4662988"/>
            <a:ext cx="5338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9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B6B2170-9B5B-AFCB-FDE2-71EDED897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8693" l="9487" r="96987">
                        <a14:foregroundMark x1="39955" y1="8235" x2="31808" y2="6013"/>
                        <a14:foregroundMark x1="31808" y1="6013" x2="23884" y2="6928"/>
                        <a14:foregroundMark x1="23884" y1="6928" x2="23661" y2="7582"/>
                        <a14:foregroundMark x1="13839" y1="22484" x2="14844" y2="24575"/>
                        <a14:foregroundMark x1="96317" y1="35425" x2="91853" y2="40654"/>
                        <a14:foregroundMark x1="91853" y1="40654" x2="91853" y2="40523"/>
                        <a14:foregroundMark x1="96987" y1="34771" x2="96987" y2="35686"/>
                        <a14:foregroundMark x1="8482" y1="73203" x2="9487" y2="90196"/>
                        <a14:foregroundMark x1="9487" y1="90196" x2="10045" y2="90588"/>
                        <a14:foregroundMark x1="20871" y1="89804" x2="25112" y2="94248"/>
                        <a14:foregroundMark x1="39955" y1="91373" x2="34933" y2="94248"/>
                        <a14:foregroundMark x1="42188" y1="98431" x2="43862" y2="986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4902" y="1528254"/>
            <a:ext cx="2287927" cy="1953420"/>
          </a:xfrm>
          <a:prstGeom prst="rect">
            <a:avLst/>
          </a:prstGeom>
        </p:spPr>
      </p:pic>
      <p:sp>
        <p:nvSpPr>
          <p:cNvPr id="13" name="思考の吹き出し: 雲形 12">
            <a:extLst>
              <a:ext uri="{FF2B5EF4-FFF2-40B4-BE49-F238E27FC236}">
                <a16:creationId xmlns:a16="http://schemas.microsoft.com/office/drawing/2014/main" id="{C33916BC-73AB-68C7-FDCE-573B04441BF2}"/>
              </a:ext>
            </a:extLst>
          </p:cNvPr>
          <p:cNvSpPr/>
          <p:nvPr/>
        </p:nvSpPr>
        <p:spPr>
          <a:xfrm>
            <a:off x="2765610" y="3618889"/>
            <a:ext cx="3037866" cy="1281041"/>
          </a:xfrm>
          <a:prstGeom prst="cloudCallout">
            <a:avLst>
              <a:gd name="adj1" fmla="val 74084"/>
              <a:gd name="adj2" fmla="val -635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それ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も？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15DA020-C294-B7A6-BC83-6EFEE397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73" b="93367" l="9938" r="96273">
                        <a14:foregroundMark x1="37733" y1="9784" x2="25000" y2="14428"/>
                        <a14:foregroundMark x1="46273" y1="5804" x2="44876" y2="5804"/>
                        <a14:foregroundMark x1="95497" y1="60199" x2="90839" y2="72803"/>
                        <a14:foregroundMark x1="90839" y1="72803" x2="82298" y2="77114"/>
                        <a14:foregroundMark x1="82298" y1="77114" x2="44099" y2="78109"/>
                        <a14:foregroundMark x1="42547" y1="70315" x2="31522" y2="83748"/>
                        <a14:foregroundMark x1="46584" y1="70315" x2="52019" y2="88723"/>
                        <a14:foregroundMark x1="52019" y1="88723" x2="53727" y2="91376"/>
                        <a14:foregroundMark x1="35093" y1="65340" x2="22205" y2="76783"/>
                        <a14:foregroundMark x1="22205" y1="76783" x2="22205" y2="77280"/>
                        <a14:foregroundMark x1="18944" y1="76949" x2="17547" y2="86235"/>
                        <a14:foregroundMark x1="17547" y1="86235" x2="17547" y2="86235"/>
                        <a14:foregroundMark x1="22516" y1="79436" x2="26863" y2="86235"/>
                        <a14:foregroundMark x1="26863" y1="86235" x2="29193" y2="87396"/>
                        <a14:foregroundMark x1="16770" y1="86733" x2="16304" y2="93532"/>
                        <a14:foregroundMark x1="95652" y1="59867" x2="95652" y2="59867"/>
                        <a14:foregroundMark x1="96273" y1="72139" x2="96273" y2="721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6695" y="1861382"/>
            <a:ext cx="3067478" cy="287218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C68E40A-6611-07D4-0F4C-CE5DA740B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8693" l="9487" r="96987">
                        <a14:foregroundMark x1="39955" y1="8235" x2="31808" y2="6013"/>
                        <a14:foregroundMark x1="31808" y1="6013" x2="23884" y2="6928"/>
                        <a14:foregroundMark x1="23884" y1="6928" x2="23661" y2="7582"/>
                        <a14:foregroundMark x1="13839" y1="22484" x2="14844" y2="24575"/>
                        <a14:foregroundMark x1="96317" y1="35425" x2="91853" y2="40654"/>
                        <a14:foregroundMark x1="91853" y1="40654" x2="91853" y2="40523"/>
                        <a14:foregroundMark x1="96987" y1="34771" x2="96987" y2="35686"/>
                        <a14:foregroundMark x1="8482" y1="73203" x2="9487" y2="90196"/>
                        <a14:foregroundMark x1="9487" y1="90196" x2="10045" y2="90588"/>
                        <a14:foregroundMark x1="20871" y1="89804" x2="25112" y2="94248"/>
                        <a14:foregroundMark x1="39955" y1="91373" x2="34933" y2="94248"/>
                        <a14:foregroundMark x1="42188" y1="98431" x2="43862" y2="986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8908" y="1506793"/>
            <a:ext cx="2287927" cy="195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19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8082F-2F42-6A96-533B-04631F742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8C4E3A3-EA9C-6C18-8333-C2FF44D7F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E816EE-D741-3215-26D4-FCDD3CB3A9CF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B5D10C9-76B8-9028-58AA-038A2AA8BDC6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883544-B9B2-132A-99AE-7490788AB35C}"/>
              </a:ext>
            </a:extLst>
          </p:cNvPr>
          <p:cNvSpPr txBox="1"/>
          <p:nvPr/>
        </p:nvSpPr>
        <p:spPr>
          <a:xfrm>
            <a:off x="284384" y="1843950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②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②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30CE4A4A-539E-6F45-B082-3B49F40DF180}"/>
              </a:ext>
            </a:extLst>
          </p:cNvPr>
          <p:cNvSpPr/>
          <p:nvPr/>
        </p:nvSpPr>
        <p:spPr>
          <a:xfrm>
            <a:off x="736274" y="4899930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F9E9A9C-E92C-9C5C-AEC9-8DA0FD4C1640}"/>
              </a:ext>
            </a:extLst>
          </p:cNvPr>
          <p:cNvSpPr txBox="1"/>
          <p:nvPr/>
        </p:nvSpPr>
        <p:spPr>
          <a:xfrm>
            <a:off x="3294729" y="4789058"/>
            <a:ext cx="59226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それもサルです。</a:t>
            </a:r>
            <a:endParaRPr lang="en-US" altLang="ja-JP" sz="6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2738724-A5B2-285F-D445-2A64CC711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8693" l="9487" r="96987">
                        <a14:foregroundMark x1="39955" y1="8235" x2="31808" y2="6013"/>
                        <a14:foregroundMark x1="31808" y1="6013" x2="23884" y2="6928"/>
                        <a14:foregroundMark x1="23884" y1="6928" x2="23661" y2="7582"/>
                        <a14:foregroundMark x1="13839" y1="22484" x2="14844" y2="24575"/>
                        <a14:foregroundMark x1="96317" y1="35425" x2="91853" y2="40654"/>
                        <a14:foregroundMark x1="91853" y1="40654" x2="91853" y2="40523"/>
                        <a14:foregroundMark x1="96987" y1="34771" x2="96987" y2="35686"/>
                        <a14:foregroundMark x1="8482" y1="73203" x2="9487" y2="90196"/>
                        <a14:foregroundMark x1="9487" y1="90196" x2="10045" y2="90588"/>
                        <a14:foregroundMark x1="20871" y1="89804" x2="25112" y2="94248"/>
                        <a14:foregroundMark x1="39955" y1="91373" x2="34933" y2="94248"/>
                        <a14:foregroundMark x1="42188" y1="98431" x2="43862" y2="986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4902" y="1528254"/>
            <a:ext cx="2287927" cy="1953420"/>
          </a:xfrm>
          <a:prstGeom prst="rect">
            <a:avLst/>
          </a:prstGeom>
        </p:spPr>
      </p:pic>
      <p:sp>
        <p:nvSpPr>
          <p:cNvPr id="13" name="思考の吹き出し: 雲形 12">
            <a:extLst>
              <a:ext uri="{FF2B5EF4-FFF2-40B4-BE49-F238E27FC236}">
                <a16:creationId xmlns:a16="http://schemas.microsoft.com/office/drawing/2014/main" id="{2EE1B9DB-3946-2938-FD2B-50473E1656F6}"/>
              </a:ext>
            </a:extLst>
          </p:cNvPr>
          <p:cNvSpPr/>
          <p:nvPr/>
        </p:nvSpPr>
        <p:spPr>
          <a:xfrm>
            <a:off x="2765610" y="3618889"/>
            <a:ext cx="3037866" cy="1281041"/>
          </a:xfrm>
          <a:prstGeom prst="cloudCallout">
            <a:avLst>
              <a:gd name="adj1" fmla="val 74084"/>
              <a:gd name="adj2" fmla="val -635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それ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も？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43CDC28-1D97-3C8A-78ED-7EA21785AD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73" b="93367" l="9938" r="96273">
                        <a14:foregroundMark x1="37733" y1="9784" x2="25000" y2="14428"/>
                        <a14:foregroundMark x1="46273" y1="5804" x2="44876" y2="5804"/>
                        <a14:foregroundMark x1="95497" y1="60199" x2="90839" y2="72803"/>
                        <a14:foregroundMark x1="90839" y1="72803" x2="82298" y2="77114"/>
                        <a14:foregroundMark x1="82298" y1="77114" x2="44099" y2="78109"/>
                        <a14:foregroundMark x1="42547" y1="70315" x2="31522" y2="83748"/>
                        <a14:foregroundMark x1="46584" y1="70315" x2="52019" y2="88723"/>
                        <a14:foregroundMark x1="52019" y1="88723" x2="53727" y2="91376"/>
                        <a14:foregroundMark x1="35093" y1="65340" x2="22205" y2="76783"/>
                        <a14:foregroundMark x1="22205" y1="76783" x2="22205" y2="77280"/>
                        <a14:foregroundMark x1="18944" y1="76949" x2="17547" y2="86235"/>
                        <a14:foregroundMark x1="17547" y1="86235" x2="17547" y2="86235"/>
                        <a14:foregroundMark x1="22516" y1="79436" x2="26863" y2="86235"/>
                        <a14:foregroundMark x1="26863" y1="86235" x2="29193" y2="87396"/>
                        <a14:foregroundMark x1="16770" y1="86733" x2="16304" y2="93532"/>
                        <a14:foregroundMark x1="95652" y1="59867" x2="95652" y2="59867"/>
                        <a14:foregroundMark x1="96273" y1="72139" x2="96273" y2="721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6695" y="1861382"/>
            <a:ext cx="3067478" cy="287218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BA74013-ACBF-59EA-EFB7-37D584D09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8693" l="9487" r="96987">
                        <a14:foregroundMark x1="39955" y1="8235" x2="31808" y2="6013"/>
                        <a14:foregroundMark x1="31808" y1="6013" x2="23884" y2="6928"/>
                        <a14:foregroundMark x1="23884" y1="6928" x2="23661" y2="7582"/>
                        <a14:foregroundMark x1="13839" y1="22484" x2="14844" y2="24575"/>
                        <a14:foregroundMark x1="96317" y1="35425" x2="91853" y2="40654"/>
                        <a14:foregroundMark x1="91853" y1="40654" x2="91853" y2="40523"/>
                        <a14:foregroundMark x1="96987" y1="34771" x2="96987" y2="35686"/>
                        <a14:foregroundMark x1="8482" y1="73203" x2="9487" y2="90196"/>
                        <a14:foregroundMark x1="9487" y1="90196" x2="10045" y2="90588"/>
                        <a14:foregroundMark x1="20871" y1="89804" x2="25112" y2="94248"/>
                        <a14:foregroundMark x1="39955" y1="91373" x2="34933" y2="94248"/>
                        <a14:foregroundMark x1="42188" y1="98431" x2="43862" y2="986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8908" y="1506793"/>
            <a:ext cx="2287927" cy="1953420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11E2986-120A-560C-A331-D5B3D71DBE11}"/>
              </a:ext>
            </a:extLst>
          </p:cNvPr>
          <p:cNvSpPr/>
          <p:nvPr/>
        </p:nvSpPr>
        <p:spPr>
          <a:xfrm>
            <a:off x="9217379" y="104677"/>
            <a:ext cx="2871281" cy="1373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</a:rPr>
              <a:t>答え</a:t>
            </a:r>
            <a:endParaRPr kumimoji="1" lang="en-US" altLang="ja-JP" sz="4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4400" b="1" dirty="0">
                <a:solidFill>
                  <a:schemeClr val="tx1"/>
                </a:solidFill>
              </a:rPr>
              <a:t>Answer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8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D768F-C702-D164-5EC4-B80D9AEE0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6E9070E-855A-7879-4DF3-FB71B1B4C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666722-DA78-74EA-58CA-FA0961FDDF9C}"/>
              </a:ext>
            </a:extLst>
          </p:cNvPr>
          <p:cNvSpPr txBox="1"/>
          <p:nvPr/>
        </p:nvSpPr>
        <p:spPr>
          <a:xfrm>
            <a:off x="5976102" y="5621497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CB28079-23AB-2262-3EAC-C58F7B9AB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7" b="89972" l="9949" r="89937">
                        <a14:foregroundMark x1="59463" y1="9462" x2="58319" y2="10392"/>
                        <a14:foregroundMark x1="50429" y1="8937" x2="50429" y2="8937"/>
                        <a14:foregroundMark x1="49342" y1="9139" x2="49342" y2="9139"/>
                        <a14:backgroundMark x1="50658" y1="9624" x2="50658" y2="9624"/>
                        <a14:backgroundMark x1="51286" y1="9058" x2="51286" y2="9058"/>
                        <a14:backgroundMark x1="51058" y1="9139" x2="51058" y2="9139"/>
                        <a14:backgroundMark x1="50658" y1="9139" x2="50658" y2="9139"/>
                        <a14:backgroundMark x1="50486" y1="9584" x2="50486" y2="9584"/>
                        <a14:backgroundMark x1="50486" y1="9220" x2="50486" y2="9220"/>
                        <a14:backgroundMark x1="50772" y1="9260" x2="50772" y2="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3" r="24967" b="64503"/>
          <a:stretch/>
        </p:blipFill>
        <p:spPr>
          <a:xfrm>
            <a:off x="3770686" y="249160"/>
            <a:ext cx="2363189" cy="24344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FC9F8EA-F57E-D89D-019C-3F501D6E5FBB}"/>
              </a:ext>
            </a:extLst>
          </p:cNvPr>
          <p:cNvSpPr txBox="1"/>
          <p:nvPr/>
        </p:nvSpPr>
        <p:spPr>
          <a:xfrm>
            <a:off x="2319176" y="4133459"/>
            <a:ext cx="85726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これはりんごです。</a:t>
            </a:r>
            <a:endParaRPr lang="ja-JP" altLang="en-US" sz="8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A3EB43C-DE5C-B713-FEFD-810A226BB6A9}"/>
              </a:ext>
            </a:extLst>
          </p:cNvPr>
          <p:cNvSpPr/>
          <p:nvPr/>
        </p:nvSpPr>
        <p:spPr>
          <a:xfrm>
            <a:off x="10231048" y="38930"/>
            <a:ext cx="1738618" cy="8496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</a:rPr>
              <a:t>復習</a:t>
            </a:r>
            <a:endParaRPr kumimoji="1" lang="en-US" altLang="ja-JP" sz="2800" b="1" dirty="0">
              <a:solidFill>
                <a:schemeClr val="tx1"/>
              </a:solidFill>
            </a:endParaRPr>
          </a:p>
          <a:p>
            <a:pPr algn="ctr"/>
            <a:r>
              <a:rPr lang="en-US" altLang="ja-JP" sz="2800" b="1" dirty="0">
                <a:solidFill>
                  <a:schemeClr val="tx1"/>
                </a:solidFill>
              </a:rPr>
              <a:t>Review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DC0DE38-1616-2344-EA0F-607C25F3A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61" b="94565" l="9591" r="89986">
                        <a14:foregroundMark x1="11001" y1="59627" x2="14810" y2="69565"/>
                        <a14:foregroundMark x1="14810" y1="69565" x2="25106" y2="78106"/>
                        <a14:foregroundMark x1="25106" y1="78106" x2="36107" y2="82453"/>
                        <a14:foregroundMark x1="36107" y1="82453" x2="50635" y2="82764"/>
                        <a14:foregroundMark x1="50635" y1="82764" x2="57264" y2="80590"/>
                        <a14:foregroundMark x1="38223" y1="74689" x2="63047" y2="79037"/>
                        <a14:foregroundMark x1="63047" y1="65994" x2="63047" y2="77950"/>
                        <a14:foregroundMark x1="53456" y1="68944" x2="68547" y2="77484"/>
                        <a14:foregroundMark x1="68970" y1="75621" x2="67701" y2="90528"/>
                        <a14:foregroundMark x1="37659" y1="96584" x2="63188" y2="94410"/>
                        <a14:foregroundMark x1="63188" y1="94410" x2="71932" y2="94720"/>
                        <a14:foregroundMark x1="54020" y1="9161" x2="58110" y2="9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5932" y="632928"/>
            <a:ext cx="3808170" cy="3459043"/>
          </a:xfrm>
          <a:prstGeom prst="rect">
            <a:avLst/>
          </a:prstGeom>
        </p:spPr>
      </p:pic>
      <p:sp>
        <p:nvSpPr>
          <p:cNvPr id="16" name="思考の吹き出し: 雲形 15">
            <a:extLst>
              <a:ext uri="{FF2B5EF4-FFF2-40B4-BE49-F238E27FC236}">
                <a16:creationId xmlns:a16="http://schemas.microsoft.com/office/drawing/2014/main" id="{876C50BF-C806-E87F-A43B-9F2CDE729891}"/>
              </a:ext>
            </a:extLst>
          </p:cNvPr>
          <p:cNvSpPr/>
          <p:nvPr/>
        </p:nvSpPr>
        <p:spPr>
          <a:xfrm>
            <a:off x="8389177" y="1084455"/>
            <a:ext cx="3037866" cy="1447057"/>
          </a:xfrm>
          <a:prstGeom prst="cloudCallout">
            <a:avLst>
              <a:gd name="adj1" fmla="val -68892"/>
              <a:gd name="adj2" fmla="val 4090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tx1"/>
                </a:solidFill>
              </a:rPr>
              <a:t>これは？</a:t>
            </a:r>
          </a:p>
        </p:txBody>
      </p:sp>
    </p:spTree>
    <p:extLst>
      <p:ext uri="{BB962C8B-B14F-4D97-AF65-F5344CB8AC3E}">
        <p14:creationId xmlns:p14="http://schemas.microsoft.com/office/powerpoint/2010/main" val="31129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CA894-1B9B-3EAD-020B-3DD753729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399F4A1-306E-7EEA-CA05-B6286BAC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8173F2-FFD9-29F2-325A-BFF3B04EE63C}"/>
              </a:ext>
            </a:extLst>
          </p:cNvPr>
          <p:cNvSpPr txBox="1"/>
          <p:nvPr/>
        </p:nvSpPr>
        <p:spPr>
          <a:xfrm>
            <a:off x="5976102" y="5621497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7FC2A58-CDB5-9779-AB0D-32913992D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7" b="89972" l="9949" r="89937">
                        <a14:foregroundMark x1="59463" y1="9462" x2="58319" y2="10392"/>
                        <a14:foregroundMark x1="50429" y1="8937" x2="50429" y2="8937"/>
                        <a14:foregroundMark x1="49342" y1="9139" x2="49342" y2="9139"/>
                        <a14:backgroundMark x1="50658" y1="9624" x2="50658" y2="9624"/>
                        <a14:backgroundMark x1="51286" y1="9058" x2="51286" y2="9058"/>
                        <a14:backgroundMark x1="51058" y1="9139" x2="51058" y2="9139"/>
                        <a14:backgroundMark x1="50658" y1="9139" x2="50658" y2="9139"/>
                        <a14:backgroundMark x1="50486" y1="9584" x2="50486" y2="9584"/>
                        <a14:backgroundMark x1="50486" y1="9220" x2="50486" y2="9220"/>
                        <a14:backgroundMark x1="50772" y1="9260" x2="50772" y2="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3" r="24967" b="64503"/>
          <a:stretch/>
        </p:blipFill>
        <p:spPr>
          <a:xfrm>
            <a:off x="2442629" y="127955"/>
            <a:ext cx="2198395" cy="226464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142D857-988D-3910-F55A-6E11B86AA642}"/>
              </a:ext>
            </a:extLst>
          </p:cNvPr>
          <p:cNvSpPr txBox="1"/>
          <p:nvPr/>
        </p:nvSpPr>
        <p:spPr>
          <a:xfrm>
            <a:off x="2340948" y="4288670"/>
            <a:ext cx="85726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これもりんごです。</a:t>
            </a:r>
            <a:endParaRPr lang="ja-JP" altLang="en-US" sz="8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6" name="思考の吹き出し: 雲形 15">
            <a:extLst>
              <a:ext uri="{FF2B5EF4-FFF2-40B4-BE49-F238E27FC236}">
                <a16:creationId xmlns:a16="http://schemas.microsoft.com/office/drawing/2014/main" id="{CADCBEA4-D329-C71E-E028-ED3A1803B8E9}"/>
              </a:ext>
            </a:extLst>
          </p:cNvPr>
          <p:cNvSpPr/>
          <p:nvPr/>
        </p:nvSpPr>
        <p:spPr>
          <a:xfrm>
            <a:off x="1871970" y="2558448"/>
            <a:ext cx="3037866" cy="1447057"/>
          </a:xfrm>
          <a:prstGeom prst="cloudCallout">
            <a:avLst>
              <a:gd name="adj1" fmla="val 73367"/>
              <a:gd name="adj2" fmla="val -448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tx1"/>
                </a:solidFill>
              </a:rPr>
              <a:t>これも？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D35D2F-3D1A-C5A4-F100-B93AAEA18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73" b="93367" l="9938" r="96273">
                        <a14:foregroundMark x1="37733" y1="9784" x2="25000" y2="14428"/>
                        <a14:foregroundMark x1="46273" y1="5804" x2="44876" y2="5804"/>
                        <a14:foregroundMark x1="95497" y1="60199" x2="90839" y2="72803"/>
                        <a14:foregroundMark x1="90839" y1="72803" x2="82298" y2="77114"/>
                        <a14:foregroundMark x1="82298" y1="77114" x2="44099" y2="78109"/>
                        <a14:foregroundMark x1="42547" y1="70315" x2="31522" y2="83748"/>
                        <a14:foregroundMark x1="46584" y1="70315" x2="52019" y2="88723"/>
                        <a14:foregroundMark x1="52019" y1="88723" x2="53727" y2="91376"/>
                        <a14:foregroundMark x1="35093" y1="65340" x2="22205" y2="76783"/>
                        <a14:foregroundMark x1="22205" y1="76783" x2="22205" y2="77280"/>
                        <a14:foregroundMark x1="18944" y1="76949" x2="17547" y2="86235"/>
                        <a14:foregroundMark x1="17547" y1="86235" x2="17547" y2="86235"/>
                        <a14:foregroundMark x1="22516" y1="79436" x2="26863" y2="86235"/>
                        <a14:foregroundMark x1="26863" y1="86235" x2="29193" y2="87396"/>
                        <a14:foregroundMark x1="16770" y1="86733" x2="16304" y2="93532"/>
                        <a14:foregroundMark x1="95652" y1="59867" x2="95652" y2="59867"/>
                        <a14:foregroundMark x1="96273" y1="72139" x2="96273" y2="721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7590" y="1017403"/>
            <a:ext cx="3067478" cy="287218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7551F74-6F8C-7172-5638-6F3766C30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7" b="89972" l="9949" r="89937">
                        <a14:foregroundMark x1="59463" y1="9462" x2="58319" y2="10392"/>
                        <a14:foregroundMark x1="50429" y1="8937" x2="50429" y2="8937"/>
                        <a14:foregroundMark x1="49342" y1="9139" x2="49342" y2="9139"/>
                        <a14:backgroundMark x1="50658" y1="9624" x2="50658" y2="9624"/>
                        <a14:backgroundMark x1="51286" y1="9058" x2="51286" y2="9058"/>
                        <a14:backgroundMark x1="51058" y1="9139" x2="51058" y2="9139"/>
                        <a14:backgroundMark x1="50658" y1="9139" x2="50658" y2="9139"/>
                        <a14:backgroundMark x1="50486" y1="9584" x2="50486" y2="9584"/>
                        <a14:backgroundMark x1="50486" y1="9220" x2="50486" y2="9220"/>
                        <a14:backgroundMark x1="50772" y1="9260" x2="50772" y2="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3" r="24967" b="64503"/>
          <a:stretch/>
        </p:blipFill>
        <p:spPr>
          <a:xfrm>
            <a:off x="7404103" y="188857"/>
            <a:ext cx="2198395" cy="22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3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D768F-C702-D164-5EC4-B80D9AEE0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6E9070E-855A-7879-4DF3-FB71B1B4C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666722-DA78-74EA-58CA-FA0961FDDF9C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82B191-826D-45E1-A5EF-C63B9B7DC879}"/>
              </a:ext>
            </a:extLst>
          </p:cNvPr>
          <p:cNvSpPr txBox="1"/>
          <p:nvPr/>
        </p:nvSpPr>
        <p:spPr>
          <a:xfrm>
            <a:off x="7069514" y="2524347"/>
            <a:ext cx="16552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りんご</a:t>
            </a:r>
            <a:endParaRPr lang="en-US" altLang="ja-JP" sz="2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apple</a:t>
            </a:r>
            <a:endParaRPr lang="ja-JP" altLang="en-US" sz="28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CB28079-23AB-2262-3EAC-C58F7B9AB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7" b="89972" l="9949" r="89937">
                        <a14:foregroundMark x1="59463" y1="9462" x2="58319" y2="10392"/>
                        <a14:foregroundMark x1="50429" y1="8937" x2="50429" y2="8937"/>
                        <a14:foregroundMark x1="49342" y1="9139" x2="49342" y2="9139"/>
                        <a14:backgroundMark x1="50658" y1="9624" x2="50658" y2="9624"/>
                        <a14:backgroundMark x1="51286" y1="9058" x2="51286" y2="9058"/>
                        <a14:backgroundMark x1="51058" y1="9139" x2="51058" y2="9139"/>
                        <a14:backgroundMark x1="50658" y1="9139" x2="50658" y2="9139"/>
                        <a14:backgroundMark x1="50486" y1="9584" x2="50486" y2="9584"/>
                        <a14:backgroundMark x1="50486" y1="9220" x2="50486" y2="9220"/>
                        <a14:backgroundMark x1="50772" y1="9260" x2="50772" y2="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3" r="24967" b="64503"/>
          <a:stretch/>
        </p:blipFill>
        <p:spPr>
          <a:xfrm>
            <a:off x="6715542" y="195394"/>
            <a:ext cx="2363189" cy="24344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250BD41-8265-710E-A7AF-AF94780C5579}"/>
              </a:ext>
            </a:extLst>
          </p:cNvPr>
          <p:cNvSpPr txBox="1"/>
          <p:nvPr/>
        </p:nvSpPr>
        <p:spPr>
          <a:xfrm>
            <a:off x="9533691" y="1412594"/>
            <a:ext cx="23240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  <a:endParaRPr lang="ja-JP" altLang="en-US" sz="4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2D583D3-C08A-5F41-4F54-32CA332DE9A9}"/>
              </a:ext>
            </a:extLst>
          </p:cNvPr>
          <p:cNvSpPr txBox="1"/>
          <p:nvPr/>
        </p:nvSpPr>
        <p:spPr>
          <a:xfrm>
            <a:off x="737650" y="1297664"/>
            <a:ext cx="27799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This</a:t>
            </a:r>
            <a:endParaRPr lang="ja-JP" altLang="en-US" sz="4800" dirty="0"/>
          </a:p>
        </p:txBody>
      </p:sp>
      <p:sp>
        <p:nvSpPr>
          <p:cNvPr id="14" name="十字形 13">
            <a:extLst>
              <a:ext uri="{FF2B5EF4-FFF2-40B4-BE49-F238E27FC236}">
                <a16:creationId xmlns:a16="http://schemas.microsoft.com/office/drawing/2014/main" id="{6DA96201-9B79-180A-6E3C-35584B43B19D}"/>
              </a:ext>
            </a:extLst>
          </p:cNvPr>
          <p:cNvSpPr/>
          <p:nvPr/>
        </p:nvSpPr>
        <p:spPr>
          <a:xfrm>
            <a:off x="3227049" y="1479476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FC9F8EA-F57E-D89D-019C-3F501D6E5FBB}"/>
              </a:ext>
            </a:extLst>
          </p:cNvPr>
          <p:cNvSpPr txBox="1"/>
          <p:nvPr/>
        </p:nvSpPr>
        <p:spPr>
          <a:xfrm>
            <a:off x="1061141" y="3947542"/>
            <a:ext cx="103431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これもりんごです。</a:t>
            </a:r>
            <a:endParaRPr lang="ja-JP" altLang="en-US" sz="72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十字形 8">
            <a:extLst>
              <a:ext uri="{FF2B5EF4-FFF2-40B4-BE49-F238E27FC236}">
                <a16:creationId xmlns:a16="http://schemas.microsoft.com/office/drawing/2014/main" id="{D80350D6-08E1-98E1-97C8-426C82974EA3}"/>
              </a:ext>
            </a:extLst>
          </p:cNvPr>
          <p:cNvSpPr/>
          <p:nvPr/>
        </p:nvSpPr>
        <p:spPr>
          <a:xfrm>
            <a:off x="8908734" y="1448403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95543BD-8461-31F6-9314-2C418113CE79}"/>
              </a:ext>
            </a:extLst>
          </p:cNvPr>
          <p:cNvSpPr txBox="1"/>
          <p:nvPr/>
        </p:nvSpPr>
        <p:spPr>
          <a:xfrm>
            <a:off x="3452783" y="1278124"/>
            <a:ext cx="27799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also</a:t>
            </a:r>
            <a:endParaRPr lang="ja-JP" altLang="en-US" sz="4800" dirty="0"/>
          </a:p>
        </p:txBody>
      </p:sp>
      <p:sp>
        <p:nvSpPr>
          <p:cNvPr id="12" name="十字形 11">
            <a:extLst>
              <a:ext uri="{FF2B5EF4-FFF2-40B4-BE49-F238E27FC236}">
                <a16:creationId xmlns:a16="http://schemas.microsoft.com/office/drawing/2014/main" id="{3083DC1D-EA90-F8E7-2EF6-F3BB24EB5DA3}"/>
              </a:ext>
            </a:extLst>
          </p:cNvPr>
          <p:cNvSpPr/>
          <p:nvPr/>
        </p:nvSpPr>
        <p:spPr>
          <a:xfrm>
            <a:off x="5880336" y="1471242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64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8652-03FC-21A9-F0DF-7E9E88A05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B48D212-B349-962F-2A86-2EBCF4B7A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4A7153-FB75-0DEE-269E-B3CA2A79B020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612882-7D48-49B4-6F59-4EBA94804648}"/>
              </a:ext>
            </a:extLst>
          </p:cNvPr>
          <p:cNvSpPr txBox="1"/>
          <p:nvPr/>
        </p:nvSpPr>
        <p:spPr>
          <a:xfrm>
            <a:off x="451936" y="600930"/>
            <a:ext cx="46544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順番　（じゅんばん）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order</a:t>
            </a:r>
            <a:endParaRPr lang="ja-JP" altLang="en-US" sz="3600" u="sng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AA5767B-5742-DD08-F4AE-1A08C2B50F8B}"/>
              </a:ext>
            </a:extLst>
          </p:cNvPr>
          <p:cNvSpPr txBox="1"/>
          <p:nvPr/>
        </p:nvSpPr>
        <p:spPr>
          <a:xfrm>
            <a:off x="1254437" y="2380566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343D0B-7C56-A7CB-F55A-4027900C272A}"/>
              </a:ext>
            </a:extLst>
          </p:cNvPr>
          <p:cNvSpPr txBox="1"/>
          <p:nvPr/>
        </p:nvSpPr>
        <p:spPr>
          <a:xfrm>
            <a:off x="5880046" y="2380566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りんご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24FD798-06B2-48A2-14FB-A61F865EB653}"/>
              </a:ext>
            </a:extLst>
          </p:cNvPr>
          <p:cNvSpPr txBox="1"/>
          <p:nvPr/>
        </p:nvSpPr>
        <p:spPr>
          <a:xfrm>
            <a:off x="8414416" y="2338709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34E29A2-8C2C-2EDF-447B-BC4BD4955929}"/>
              </a:ext>
            </a:extLst>
          </p:cNvPr>
          <p:cNvSpPr txBox="1"/>
          <p:nvPr/>
        </p:nvSpPr>
        <p:spPr>
          <a:xfrm>
            <a:off x="697029" y="3574436"/>
            <a:ext cx="40363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主語（しゅご）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Subject</a:t>
            </a:r>
            <a:endParaRPr lang="ja-JP" alt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673853C-8E52-FB3F-3EFA-AC8F07B7A8F6}"/>
              </a:ext>
            </a:extLst>
          </p:cNvPr>
          <p:cNvSpPr txBox="1"/>
          <p:nvPr/>
        </p:nvSpPr>
        <p:spPr>
          <a:xfrm>
            <a:off x="5694218" y="3574436"/>
            <a:ext cx="30061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名詞（めいし）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Noun</a:t>
            </a:r>
            <a:endParaRPr lang="ja-JP" alt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039E958-2E91-3014-BA43-524D1826421B}"/>
              </a:ext>
            </a:extLst>
          </p:cNvPr>
          <p:cNvSpPr txBox="1"/>
          <p:nvPr/>
        </p:nvSpPr>
        <p:spPr>
          <a:xfrm>
            <a:off x="7746707" y="3554450"/>
            <a:ext cx="40363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動詞（どうし）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Verb</a:t>
            </a:r>
            <a:endParaRPr lang="ja-JP" alt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AD9B180-4E04-B339-E2BB-C1C6EB2F3C50}"/>
              </a:ext>
            </a:extLst>
          </p:cNvPr>
          <p:cNvSpPr txBox="1"/>
          <p:nvPr/>
        </p:nvSpPr>
        <p:spPr>
          <a:xfrm>
            <a:off x="3444471" y="2398532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</a:t>
            </a:r>
            <a:endParaRPr lang="en-US" altLang="ja-JP" sz="5400" b="1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8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C67AE-64A5-FBAE-1CD7-92F07FF9C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96DA551-348B-3B36-6D72-E55FC4294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1CAAC4-9E28-0D60-2F4C-5D3E229A331B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804116-03E6-44F5-7406-4B2698D10031}"/>
              </a:ext>
            </a:extLst>
          </p:cNvPr>
          <p:cNvSpPr txBox="1"/>
          <p:nvPr/>
        </p:nvSpPr>
        <p:spPr>
          <a:xfrm>
            <a:off x="310422" y="613285"/>
            <a:ext cx="54535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文の作り方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How to make sentence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0A085C9-7EB1-69C4-6D3B-66B48B5BAAAB}"/>
              </a:ext>
            </a:extLst>
          </p:cNvPr>
          <p:cNvSpPr txBox="1"/>
          <p:nvPr/>
        </p:nvSpPr>
        <p:spPr>
          <a:xfrm>
            <a:off x="1597864" y="2347005"/>
            <a:ext cx="29691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○○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3CE028F-4B90-8A4C-7814-BDD385678BCD}"/>
              </a:ext>
            </a:extLst>
          </p:cNvPr>
          <p:cNvSpPr txBox="1"/>
          <p:nvPr/>
        </p:nvSpPr>
        <p:spPr>
          <a:xfrm>
            <a:off x="5555135" y="2326489"/>
            <a:ext cx="27799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△△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774AAA1-C492-4A80-4C0D-18A816569EB5}"/>
              </a:ext>
            </a:extLst>
          </p:cNvPr>
          <p:cNvSpPr txBox="1"/>
          <p:nvPr/>
        </p:nvSpPr>
        <p:spPr>
          <a:xfrm>
            <a:off x="8234854" y="2347004"/>
            <a:ext cx="27799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2C1A4BE-ECC3-ABA9-4D00-D0087FDED0CD}"/>
              </a:ext>
            </a:extLst>
          </p:cNvPr>
          <p:cNvSpPr txBox="1"/>
          <p:nvPr/>
        </p:nvSpPr>
        <p:spPr>
          <a:xfrm>
            <a:off x="5555135" y="3734480"/>
            <a:ext cx="29631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名詞（めいし）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Noun</a:t>
            </a:r>
            <a:endParaRPr lang="ja-JP" alt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72AB62-A76B-FB63-5A48-416A2C873DFA}"/>
              </a:ext>
            </a:extLst>
          </p:cNvPr>
          <p:cNvSpPr txBox="1"/>
          <p:nvPr/>
        </p:nvSpPr>
        <p:spPr>
          <a:xfrm>
            <a:off x="3813416" y="2347004"/>
            <a:ext cx="27799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C351B4-314D-2BA3-3A13-A181E77311AA}"/>
              </a:ext>
            </a:extLst>
          </p:cNvPr>
          <p:cNvSpPr txBox="1"/>
          <p:nvPr/>
        </p:nvSpPr>
        <p:spPr>
          <a:xfrm>
            <a:off x="1034143" y="3659392"/>
            <a:ext cx="41692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人称代名詞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（にんしょうだいめいし）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Personal pronoun</a:t>
            </a:r>
            <a:endParaRPr lang="ja-JP" altLang="en-US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98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8B3DF-7985-F2F0-FFAA-845CB0109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A7A153D-4970-E596-17D7-8DF335E4C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48" y="-61958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CCBFEC-F9E6-A0D7-106B-A5D77BC3A732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E860F0-6192-93ED-DE88-5F20F17970A7}"/>
              </a:ext>
            </a:extLst>
          </p:cNvPr>
          <p:cNvSpPr txBox="1"/>
          <p:nvPr/>
        </p:nvSpPr>
        <p:spPr>
          <a:xfrm>
            <a:off x="130012" y="508597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3F14EE-E9D0-9B5E-12DD-10751B925670}"/>
              </a:ext>
            </a:extLst>
          </p:cNvPr>
          <p:cNvSpPr txBox="1"/>
          <p:nvPr/>
        </p:nvSpPr>
        <p:spPr>
          <a:xfrm>
            <a:off x="1784018" y="2209518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34AE429-79A1-DACA-B3A1-57E26BE23AFB}"/>
              </a:ext>
            </a:extLst>
          </p:cNvPr>
          <p:cNvSpPr txBox="1"/>
          <p:nvPr/>
        </p:nvSpPr>
        <p:spPr>
          <a:xfrm>
            <a:off x="5477974" y="2209391"/>
            <a:ext cx="2965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玉（たま）ねぎ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onion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63814D-6861-63C4-3022-450B9DC088C7}"/>
              </a:ext>
            </a:extLst>
          </p:cNvPr>
          <p:cNvSpPr txBox="1"/>
          <p:nvPr/>
        </p:nvSpPr>
        <p:spPr>
          <a:xfrm>
            <a:off x="8355342" y="2233102"/>
            <a:ext cx="2417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000FB3-F927-62AA-94EB-2B2720E1D32D}"/>
              </a:ext>
            </a:extLst>
          </p:cNvPr>
          <p:cNvSpPr txBox="1"/>
          <p:nvPr/>
        </p:nvSpPr>
        <p:spPr>
          <a:xfrm>
            <a:off x="1559942" y="3971426"/>
            <a:ext cx="35332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私（わたし）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D3B8C6A-26D9-C995-F090-573A5E267E51}"/>
              </a:ext>
            </a:extLst>
          </p:cNvPr>
          <p:cNvSpPr txBox="1"/>
          <p:nvPr/>
        </p:nvSpPr>
        <p:spPr>
          <a:xfrm>
            <a:off x="5820066" y="3915103"/>
            <a:ext cx="4221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30</a:t>
            </a:r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歳（さい）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30 years old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8EB180F-A90A-C425-D042-2A97F0B441F6}"/>
              </a:ext>
            </a:extLst>
          </p:cNvPr>
          <p:cNvSpPr txBox="1"/>
          <p:nvPr/>
        </p:nvSpPr>
        <p:spPr>
          <a:xfrm>
            <a:off x="9353283" y="3933877"/>
            <a:ext cx="1824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am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351B9AB-84F7-3121-9EA0-1D3F59686571}"/>
              </a:ext>
            </a:extLst>
          </p:cNvPr>
          <p:cNvSpPr txBox="1"/>
          <p:nvPr/>
        </p:nvSpPr>
        <p:spPr>
          <a:xfrm>
            <a:off x="322131" y="2041685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D9A87B-5C52-2D88-13BD-989CCA50CAB4}"/>
              </a:ext>
            </a:extLst>
          </p:cNvPr>
          <p:cNvSpPr txBox="1"/>
          <p:nvPr/>
        </p:nvSpPr>
        <p:spPr>
          <a:xfrm>
            <a:off x="322131" y="3747281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C3AA8F-0F1C-6971-515B-86BC897CF634}"/>
              </a:ext>
            </a:extLst>
          </p:cNvPr>
          <p:cNvSpPr txBox="1"/>
          <p:nvPr/>
        </p:nvSpPr>
        <p:spPr>
          <a:xfrm>
            <a:off x="3384902" y="2190617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also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4714F24-1ED1-1C1B-9E62-54586E212F90}"/>
              </a:ext>
            </a:extLst>
          </p:cNvPr>
          <p:cNvSpPr txBox="1"/>
          <p:nvPr/>
        </p:nvSpPr>
        <p:spPr>
          <a:xfrm>
            <a:off x="4066657" y="3971299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also</a:t>
            </a:r>
          </a:p>
        </p:txBody>
      </p:sp>
    </p:spTree>
    <p:extLst>
      <p:ext uri="{BB962C8B-B14F-4D97-AF65-F5344CB8AC3E}">
        <p14:creationId xmlns:p14="http://schemas.microsoft.com/office/powerpoint/2010/main" val="3340819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0D8FF-0A78-1001-5507-79AA2ACE3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D90F557-6BDD-640C-B639-A145FC54D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00" y="-44542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69E0DB-F057-94A9-E1E8-F0590C02F71B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839DF0-6F41-9C4D-3211-BFF7FD05B625}"/>
              </a:ext>
            </a:extLst>
          </p:cNvPr>
          <p:cNvSpPr txBox="1"/>
          <p:nvPr/>
        </p:nvSpPr>
        <p:spPr>
          <a:xfrm>
            <a:off x="130012" y="508597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1FB882-4BBF-40E1-217A-DFD2455D41BB}"/>
              </a:ext>
            </a:extLst>
          </p:cNvPr>
          <p:cNvSpPr txBox="1"/>
          <p:nvPr/>
        </p:nvSpPr>
        <p:spPr>
          <a:xfrm>
            <a:off x="1483638" y="2402261"/>
            <a:ext cx="29069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彼（かれ）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He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F1CEF8-FC28-10B6-D2D2-5C688A90DD63}"/>
              </a:ext>
            </a:extLst>
          </p:cNvPr>
          <p:cNvSpPr txBox="1"/>
          <p:nvPr/>
        </p:nvSpPr>
        <p:spPr>
          <a:xfrm>
            <a:off x="5224420" y="2402261"/>
            <a:ext cx="50843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サッカー選手（せんしゅ）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soccer player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1AB241-CE07-297A-CA55-0FE40BB525E5}"/>
              </a:ext>
            </a:extLst>
          </p:cNvPr>
          <p:cNvSpPr txBox="1"/>
          <p:nvPr/>
        </p:nvSpPr>
        <p:spPr>
          <a:xfrm>
            <a:off x="1284841" y="4083759"/>
            <a:ext cx="35332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You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6D35F9-EF4C-F592-F8F3-50721F9C0DE3}"/>
              </a:ext>
            </a:extLst>
          </p:cNvPr>
          <p:cNvSpPr txBox="1"/>
          <p:nvPr/>
        </p:nvSpPr>
        <p:spPr>
          <a:xfrm>
            <a:off x="5948435" y="4112331"/>
            <a:ext cx="2641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歌手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singer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197551-906F-6704-AAE2-66558BD77D92}"/>
              </a:ext>
            </a:extLst>
          </p:cNvPr>
          <p:cNvSpPr txBox="1"/>
          <p:nvPr/>
        </p:nvSpPr>
        <p:spPr>
          <a:xfrm>
            <a:off x="-272928" y="2190095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6FC4D9-7DA1-3FF3-FFD4-E03EFD0698BC}"/>
              </a:ext>
            </a:extLst>
          </p:cNvPr>
          <p:cNvSpPr txBox="1"/>
          <p:nvPr/>
        </p:nvSpPr>
        <p:spPr>
          <a:xfrm>
            <a:off x="-283123" y="3901611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7956FE-6E24-AAC6-D46D-CBEDDE326F83}"/>
              </a:ext>
            </a:extLst>
          </p:cNvPr>
          <p:cNvSpPr txBox="1"/>
          <p:nvPr/>
        </p:nvSpPr>
        <p:spPr>
          <a:xfrm>
            <a:off x="9774264" y="2428148"/>
            <a:ext cx="2417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F84D133-EFA7-7F25-C198-9D2C67C3BB2C}"/>
              </a:ext>
            </a:extLst>
          </p:cNvPr>
          <p:cNvSpPr txBox="1"/>
          <p:nvPr/>
        </p:nvSpPr>
        <p:spPr>
          <a:xfrm>
            <a:off x="8239987" y="4112331"/>
            <a:ext cx="2417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are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9A9842-986C-5A93-DFA6-1D5D621A009B}"/>
              </a:ext>
            </a:extLst>
          </p:cNvPr>
          <p:cNvSpPr txBox="1"/>
          <p:nvPr/>
        </p:nvSpPr>
        <p:spPr>
          <a:xfrm>
            <a:off x="3866983" y="2387011"/>
            <a:ext cx="1872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also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BA65BB6-A232-ECEF-0567-3B4CDBEC8557}"/>
              </a:ext>
            </a:extLst>
          </p:cNvPr>
          <p:cNvSpPr txBox="1"/>
          <p:nvPr/>
        </p:nvSpPr>
        <p:spPr>
          <a:xfrm>
            <a:off x="4075537" y="4097081"/>
            <a:ext cx="1872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also</a:t>
            </a:r>
          </a:p>
        </p:txBody>
      </p:sp>
    </p:spTree>
    <p:extLst>
      <p:ext uri="{BB962C8B-B14F-4D97-AF65-F5344CB8AC3E}">
        <p14:creationId xmlns:p14="http://schemas.microsoft.com/office/powerpoint/2010/main" val="353496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C2D31-8A87-A26A-E427-E72EDEE61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6064AB7-E5C5-E20D-773F-FCA5AF0BC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942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8C2F60-DB3A-6946-D0FB-048578BAA8A2}"/>
              </a:ext>
            </a:extLst>
          </p:cNvPr>
          <p:cNvSpPr txBox="1"/>
          <p:nvPr/>
        </p:nvSpPr>
        <p:spPr>
          <a:xfrm>
            <a:off x="5905499" y="5583911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F4EB8A-3397-51A7-2549-46A272664510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D278AD-EA89-BA39-93EC-AB4778AFB60C}"/>
              </a:ext>
            </a:extLst>
          </p:cNvPr>
          <p:cNvSpPr txBox="1"/>
          <p:nvPr/>
        </p:nvSpPr>
        <p:spPr>
          <a:xfrm>
            <a:off x="284384" y="1843950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343C8883-09CD-8CA7-4A01-7F6CF66275B2}"/>
              </a:ext>
            </a:extLst>
          </p:cNvPr>
          <p:cNvSpPr/>
          <p:nvPr/>
        </p:nvSpPr>
        <p:spPr>
          <a:xfrm>
            <a:off x="1253361" y="4920355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760BCD-A5AE-5432-B942-A657E7D12E79}"/>
              </a:ext>
            </a:extLst>
          </p:cNvPr>
          <p:cNvSpPr txBox="1"/>
          <p:nvPr/>
        </p:nvSpPr>
        <p:spPr>
          <a:xfrm>
            <a:off x="1953178" y="4893748"/>
            <a:ext cx="96183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これもピアノです。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D8162D07-D156-049A-D729-346E3DFDDE61}"/>
              </a:ext>
            </a:extLst>
          </p:cNvPr>
          <p:cNvSpPr/>
          <p:nvPr/>
        </p:nvSpPr>
        <p:spPr>
          <a:xfrm>
            <a:off x="2780882" y="3582409"/>
            <a:ext cx="3037866" cy="1281041"/>
          </a:xfrm>
          <a:prstGeom prst="cloudCallout">
            <a:avLst>
              <a:gd name="adj1" fmla="val 74084"/>
              <a:gd name="adj2" fmla="val -635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tx1"/>
                </a:solidFill>
              </a:rPr>
              <a:t>これも？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7952D34-B075-4E63-F4DD-F21D6ED27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3" b="93367" l="9938" r="96273">
                        <a14:foregroundMark x1="37733" y1="9784" x2="25000" y2="14428"/>
                        <a14:foregroundMark x1="46273" y1="5804" x2="44876" y2="5804"/>
                        <a14:foregroundMark x1="95497" y1="60199" x2="90839" y2="72803"/>
                        <a14:foregroundMark x1="90839" y1="72803" x2="82298" y2="77114"/>
                        <a14:foregroundMark x1="82298" y1="77114" x2="44099" y2="78109"/>
                        <a14:foregroundMark x1="42547" y1="70315" x2="31522" y2="83748"/>
                        <a14:foregroundMark x1="46584" y1="70315" x2="52019" y2="88723"/>
                        <a14:foregroundMark x1="52019" y1="88723" x2="53727" y2="91376"/>
                        <a14:foregroundMark x1="35093" y1="65340" x2="22205" y2="76783"/>
                        <a14:foregroundMark x1="22205" y1="76783" x2="22205" y2="77280"/>
                        <a14:foregroundMark x1="18944" y1="76949" x2="17547" y2="86235"/>
                        <a14:foregroundMark x1="17547" y1="86235" x2="17547" y2="86235"/>
                        <a14:foregroundMark x1="22516" y1="79436" x2="26863" y2="86235"/>
                        <a14:foregroundMark x1="26863" y1="86235" x2="29193" y2="87396"/>
                        <a14:foregroundMark x1="16770" y1="86733" x2="16304" y2="93532"/>
                        <a14:foregroundMark x1="95652" y1="59867" x2="95652" y2="59867"/>
                        <a14:foregroundMark x1="96273" y1="72139" x2="96273" y2="721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8748" y="1857355"/>
            <a:ext cx="3067478" cy="287218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035C274-5D94-C980-3BA2-162CD12CB7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64" b="96814" l="9948" r="92277">
                        <a14:foregroundMark x1="76571" y1="16789" x2="52618" y2="13725"/>
                        <a14:foregroundMark x1="52618" y1="13725" x2="47120" y2="10417"/>
                        <a14:foregroundMark x1="82592" y1="6495" x2="60079" y2="9804"/>
                        <a14:foregroundMark x1="60079" y1="9804" x2="59817" y2="10172"/>
                        <a14:foregroundMark x1="41361" y1="15931" x2="33508" y2="33701"/>
                        <a14:foregroundMark x1="39791" y1="4289" x2="62042" y2="9804"/>
                        <a14:foregroundMark x1="62042" y1="9804" x2="71204" y2="6005"/>
                        <a14:foregroundMark x1="71204" y1="6005" x2="79712" y2="6127"/>
                        <a14:foregroundMark x1="79712" y1="6127" x2="81675" y2="14216"/>
                        <a14:foregroundMark x1="81675" y1="14216" x2="73168" y2="27941"/>
                        <a14:foregroundMark x1="73168" y1="27941" x2="28534" y2="35417"/>
                        <a14:foregroundMark x1="28534" y1="35417" x2="28534" y2="35662"/>
                        <a14:foregroundMark x1="81545" y1="2696" x2="73953" y2="3186"/>
                        <a14:foregroundMark x1="73953" y1="3186" x2="73953" y2="3186"/>
                        <a14:foregroundMark x1="92016" y1="11642" x2="92016" y2="14583"/>
                        <a14:foregroundMark x1="92408" y1="51961" x2="91885" y2="59804"/>
                        <a14:foregroundMark x1="91885" y1="59804" x2="92016" y2="60294"/>
                        <a14:foregroundMark x1="22513" y1="55760" x2="29712" y2="63235"/>
                        <a14:foregroundMark x1="21073" y1="53799" x2="30236" y2="71814"/>
                        <a14:foregroundMark x1="30236" y1="71814" x2="38874" y2="79534"/>
                        <a14:foregroundMark x1="38874" y1="79534" x2="35995" y2="66789"/>
                        <a14:foregroundMark x1="35995" y1="66789" x2="24346" y2="53064"/>
                        <a14:foregroundMark x1="24346" y1="53064" x2="24346" y2="53064"/>
                        <a14:foregroundMark x1="41492" y1="73652" x2="44764" y2="78676"/>
                        <a14:foregroundMark x1="40838" y1="90441" x2="43586" y2="96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5044" y="1075916"/>
            <a:ext cx="2270636" cy="242518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2FF1C10-4E58-5BA0-D4BF-75167B255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64" b="96814" l="9948" r="92277">
                        <a14:foregroundMark x1="76571" y1="16789" x2="52618" y2="13725"/>
                        <a14:foregroundMark x1="52618" y1="13725" x2="47120" y2="10417"/>
                        <a14:foregroundMark x1="82592" y1="6495" x2="60079" y2="9804"/>
                        <a14:foregroundMark x1="60079" y1="9804" x2="59817" y2="10172"/>
                        <a14:foregroundMark x1="41361" y1="15931" x2="33508" y2="33701"/>
                        <a14:foregroundMark x1="39791" y1="4289" x2="62042" y2="9804"/>
                        <a14:foregroundMark x1="62042" y1="9804" x2="71204" y2="6005"/>
                        <a14:foregroundMark x1="71204" y1="6005" x2="79712" y2="6127"/>
                        <a14:foregroundMark x1="79712" y1="6127" x2="81675" y2="14216"/>
                        <a14:foregroundMark x1="81675" y1="14216" x2="73168" y2="27941"/>
                        <a14:foregroundMark x1="73168" y1="27941" x2="28534" y2="35417"/>
                        <a14:foregroundMark x1="28534" y1="35417" x2="28534" y2="35662"/>
                        <a14:foregroundMark x1="81545" y1="2696" x2="73953" y2="3186"/>
                        <a14:foregroundMark x1="73953" y1="3186" x2="73953" y2="3186"/>
                        <a14:foregroundMark x1="92016" y1="11642" x2="92016" y2="14583"/>
                        <a14:foregroundMark x1="92408" y1="51961" x2="91885" y2="59804"/>
                        <a14:foregroundMark x1="91885" y1="59804" x2="92016" y2="60294"/>
                        <a14:foregroundMark x1="22513" y1="55760" x2="29712" y2="63235"/>
                        <a14:foregroundMark x1="21073" y1="53799" x2="30236" y2="71814"/>
                        <a14:foregroundMark x1="30236" y1="71814" x2="38874" y2="79534"/>
                        <a14:foregroundMark x1="38874" y1="79534" x2="35995" y2="66789"/>
                        <a14:foregroundMark x1="35995" y1="66789" x2="24346" y2="53064"/>
                        <a14:foregroundMark x1="24346" y1="53064" x2="24346" y2="53064"/>
                        <a14:foregroundMark x1="41492" y1="73652" x2="44764" y2="78676"/>
                        <a14:foregroundMark x1="40838" y1="90441" x2="43586" y2="96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8477" y="1075916"/>
            <a:ext cx="2270636" cy="242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ワイド画面</PresentationFormat>
  <Paragraphs>131</Paragraphs>
  <Slides>13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HGP創英角ﾎﾟｯﾌﾟ体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2025-04-06T13:43:34Z</dcterms:created>
  <dcterms:modified xsi:type="dcterms:W3CDTF">2025-04-20T06:15:45Z</dcterms:modified>
</cp:coreProperties>
</file>