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7" r:id="rId2"/>
    <p:sldId id="273" r:id="rId3"/>
    <p:sldId id="258" r:id="rId4"/>
    <p:sldId id="259" r:id="rId5"/>
    <p:sldId id="264" r:id="rId6"/>
    <p:sldId id="261" r:id="rId7"/>
    <p:sldId id="263" r:id="rId8"/>
    <p:sldId id="260" r:id="rId9"/>
    <p:sldId id="266" r:id="rId10"/>
    <p:sldId id="271" r:id="rId11"/>
    <p:sldId id="267" r:id="rId12"/>
    <p:sldId id="27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C093B3-BED5-4E4C-A50D-353121EEAE84}" v="112" dt="2025-04-20T06:03:25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8E8BD-D908-4CB4-BAEB-0150BFD4ED2E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2BBF0-F313-42C1-9D6C-C8E1BE06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0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01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F8C2-DA27-1FF4-D398-2FB8435C4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AD2AB74-12B4-98FD-1A0B-A1FDB2010F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FBFE0E2-02F7-F1E7-8218-2C4ADD58E7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F6D7EF-508F-859A-6131-22FC33948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D8E89-0ED9-3875-455D-FA680C1AC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6AD66D4-AADC-AB9C-EC1E-EF7953E59F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C9C3C02-0825-87B4-1DC7-8AD64C8262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DD471E-7E68-6A58-3C03-8D0AC4B6B2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05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5F0FC-A794-8DEC-6462-50EC568DC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6403BA6-438D-25A0-B652-9D429E09D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746456F-0D44-3246-2D88-CB9335AE7B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49B327-7F19-92FB-138B-50F257E4E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47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E59F3B-65C3-E32A-1E50-B38F53D2D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8D97BA3-0A5A-D9FA-DE86-7FD7D5065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106B9BE-7774-A64D-500E-C27A30E07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FB47A6-FA93-8674-EB08-D84E20F74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F0-F313-42C1-9D6C-C8E1BE0666F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92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D3DC6-8E71-F803-BFD9-B5471CEA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B9E592-651E-A8AE-AB7F-3477636F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A34A8-B01F-A991-B02F-9F18FB0B4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6E302-7DB3-10BE-9E3A-E83AA74A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B4EEA-F404-71DE-B6FF-F1C265CF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3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05DD6C-1E3D-37A6-ADF0-F28D71F7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B5105B-3E67-5FFC-E82D-DCE02165F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FA36C-ED4E-E7D4-EA7D-6CCE257F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8B6840-0076-A0CF-FF5F-AE6DBAC2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235B91-D437-DC5B-CADD-05E494FBD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51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CAB0-749A-119C-DF28-7B4F8E56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522BF5-A9AC-E57F-8A70-D41DD8B7C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30A01A-2BF3-A789-D7E0-E28A9B6D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9ED71D-D3B6-AF27-BD1A-19CF5656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27C704-5559-C7E5-90B9-5E2572EB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80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D3FAB-1E32-A380-64FE-0F9060FD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3B73B3-C639-5F49-9665-69869495C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4FA4A0-4BED-2029-A078-C6048942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7F1157-490B-ABD6-6E7F-6518E2D5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1AE93E-1541-4AC0-EAA9-448CA6426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8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A79AE-9BF9-4C08-9187-F8D1057B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95C54D-2A74-05FC-7064-A7936249F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E0187A-8472-B8DE-CEB9-80420CF5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ED28B8-3A9F-2FCC-C59C-42FDA938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9904D7-7613-976A-8C0D-AECF310F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9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C1141-4172-7826-F319-8EF946684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EF6E68-A200-67C6-DBE9-CDEA9BF61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82BCBA-26E1-F29A-3BEF-391532E7F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2F67A1-22B4-72DF-F23E-909FCAD06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3FE8E3-777C-6BF4-9D57-7874E3F9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479C7D-1808-1574-ABB2-9982C89F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2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F48D02-9CC9-7E2D-C1CE-8E142F06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4BD3C7-D9C7-8FA0-A37E-3973AFBE6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00DD78-0F48-A79D-4324-E4107F9EB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97C4676-B43E-DA6D-96DF-C28FE547F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78F688B-F783-EDAE-2045-A790762B5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4C2E12-9CC7-467F-2DEF-DCC53787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D7B3F4-2B19-883D-880F-CE2538D0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77C2FC-D38E-9E43-8B79-A1C96985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6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43C3E-E8DE-6E37-D52D-7FEF9A96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1EF4C4-CDF5-3448-AEE6-5930D0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8FD404-0ADC-349C-2195-DE8F3B00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807512-BFEB-488E-2A64-6BD6A153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06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A77DEF3-5125-3E91-C90A-129FBB81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25D4D0-4231-1E5E-61B0-97A50F35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3D75F1-592D-BC43-6D5D-FEB3F47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68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3A086-09E7-599E-82EC-0D65EB9A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69B6CE-1851-0178-01E9-1699F9233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EF7991-A969-94A4-A877-C507F64F2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1E635-097B-5D73-77C9-362F8722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318660-3E7A-50C4-02EA-E48D751D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FCF790-DE28-181E-55D8-070C9B4E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17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7265B-EE8C-965B-0807-3915F080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603FA8-1FA8-1243-8E4D-B7E9A8563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B2016D-1554-2302-3646-D67F361A6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0EE4DF-9978-625E-3048-E6BFAF273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D20215-A09A-D0E9-EEA0-27BD85C3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7209D-5707-F0EA-9272-AB951ED3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6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DA7100-438D-CDCE-9465-5A0EE1D39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909D8D-A48F-049B-5EEC-E8DE0F41A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EB885E-BF91-B4B7-BBF2-C5B88C97DB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AED96-363F-4D93-8453-F5AEC26A954B}" type="datetimeFigureOut">
              <a:rPr kumimoji="1" lang="ja-JP" altLang="en-US" smtClean="0"/>
              <a:t>2025/4/20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112B49-8CA0-5818-9B88-093B026A7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9B0E6-3880-5238-A50B-D3A5D8093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D227B-144D-4FD2-A57F-604E9FDFF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3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76FFAD5-7C77-0960-887D-B258C9A01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A4DC4A-A889-A59F-8952-135962AAABCC}"/>
              </a:ext>
            </a:extLst>
          </p:cNvPr>
          <p:cNvSpPr txBox="1"/>
          <p:nvPr/>
        </p:nvSpPr>
        <p:spPr>
          <a:xfrm>
            <a:off x="2193471" y="533400"/>
            <a:ext cx="7805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4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その②</a:t>
            </a:r>
            <a:r>
              <a:rPr kumimoji="1"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48CCF0-F4C3-0B55-5B2A-1463BF2E9195}"/>
              </a:ext>
            </a:extLst>
          </p:cNvPr>
          <p:cNvSpPr txBox="1"/>
          <p:nvPr/>
        </p:nvSpPr>
        <p:spPr>
          <a:xfrm>
            <a:off x="478972" y="2875002"/>
            <a:ext cx="1154236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～○○は△△</a:t>
            </a:r>
            <a:r>
              <a:rPr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</a:t>
            </a:r>
            <a:r>
              <a:rPr kumimoji="1" lang="ja-JP" altLang="en-US" sz="6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。～</a:t>
            </a:r>
            <a:endParaRPr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78656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4DB85-0B6A-2C4D-7E5C-5CD107ADD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59E5FC4-00E9-9006-A6C7-A780FCB2C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7504F7-9358-D737-044D-4F93D692CFD1}"/>
              </a:ext>
            </a:extLst>
          </p:cNvPr>
          <p:cNvSpPr txBox="1"/>
          <p:nvPr/>
        </p:nvSpPr>
        <p:spPr>
          <a:xfrm>
            <a:off x="5905500" y="5631286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D540F5-97B6-0EF6-671A-23AAAEFDE2E7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FBD8CC-520C-63A2-561B-523A7761DFFF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7B2A33-AA78-6945-F64F-DE4D4B756760}"/>
              </a:ext>
            </a:extLst>
          </p:cNvPr>
          <p:cNvSpPr txBox="1"/>
          <p:nvPr/>
        </p:nvSpPr>
        <p:spPr>
          <a:xfrm>
            <a:off x="5049580" y="777148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C031736A-1E0F-952F-85F4-B97B86987BA5}"/>
              </a:ext>
            </a:extLst>
          </p:cNvPr>
          <p:cNvSpPr/>
          <p:nvPr/>
        </p:nvSpPr>
        <p:spPr>
          <a:xfrm>
            <a:off x="871772" y="4488556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C80EC-022B-EE3B-4EE9-BDDE1B97EBA0}"/>
              </a:ext>
            </a:extLst>
          </p:cNvPr>
          <p:cNvSpPr txBox="1"/>
          <p:nvPr/>
        </p:nvSpPr>
        <p:spPr>
          <a:xfrm>
            <a:off x="4321233" y="3334395"/>
            <a:ext cx="3342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チョコレート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○アイスクリーム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485FDA-0B50-A045-6E85-63A20BBF82D7}"/>
              </a:ext>
            </a:extLst>
          </p:cNvPr>
          <p:cNvSpPr txBox="1"/>
          <p:nvPr/>
        </p:nvSpPr>
        <p:spPr>
          <a:xfrm>
            <a:off x="2816791" y="4525775"/>
            <a:ext cx="766280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それはチョコレートではないです。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アイスクリームです。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5F14ACF-6A64-F83F-9032-FFF542A82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64" b="95690" l="8582" r="88806">
                        <a14:foregroundMark x1="26493" y1="9914" x2="53358" y2="6681"/>
                        <a14:foregroundMark x1="53358" y1="6681" x2="69030" y2="6897"/>
                        <a14:foregroundMark x1="50373" y1="3664" x2="54478" y2="4095"/>
                        <a14:foregroundMark x1="50746" y1="92457" x2="50746" y2="92457"/>
                        <a14:foregroundMark x1="51119" y1="95690" x2="51119" y2="956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36722" y="1263090"/>
            <a:ext cx="1311474" cy="2270613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BC182F1-A512-F953-A214-6308C21D6420}"/>
              </a:ext>
            </a:extLst>
          </p:cNvPr>
          <p:cNvSpPr/>
          <p:nvPr/>
        </p:nvSpPr>
        <p:spPr>
          <a:xfrm>
            <a:off x="9113522" y="90291"/>
            <a:ext cx="2871281" cy="13737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 dirty="0">
                <a:solidFill>
                  <a:schemeClr val="tx1"/>
                </a:solidFill>
              </a:rPr>
              <a:t>答え</a:t>
            </a:r>
            <a:endParaRPr kumimoji="1" lang="en-US" altLang="ja-JP" sz="44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400" b="1" dirty="0">
                <a:solidFill>
                  <a:schemeClr val="tx1"/>
                </a:solidFill>
              </a:rPr>
              <a:t>Answer</a:t>
            </a:r>
            <a:endParaRPr kumimoji="1" lang="ja-JP" alt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8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E2B3A-EB8D-B56D-3DC4-9B60384DA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23C811E-2FD1-FF32-EAD9-65AEF00E9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796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3DC8FC-81FA-5AA2-822D-016828E4332F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6B287E-67CA-64F4-DC6C-2309BFE0F76A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AA7E59-5DB9-BD71-6685-3236BCDAE659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A692BF-634B-F8F4-AEF4-D411FC45A474}"/>
              </a:ext>
            </a:extLst>
          </p:cNvPr>
          <p:cNvSpPr txBox="1"/>
          <p:nvPr/>
        </p:nvSpPr>
        <p:spPr>
          <a:xfrm>
            <a:off x="4983609" y="977987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488A4AE-257D-3E6F-CB95-C6037DB63E4A}"/>
              </a:ext>
            </a:extLst>
          </p:cNvPr>
          <p:cNvSpPr/>
          <p:nvPr/>
        </p:nvSpPr>
        <p:spPr>
          <a:xfrm>
            <a:off x="776755" y="4712465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567A45-2053-C88A-E503-F51EDA5FB82A}"/>
              </a:ext>
            </a:extLst>
          </p:cNvPr>
          <p:cNvSpPr txBox="1"/>
          <p:nvPr/>
        </p:nvSpPr>
        <p:spPr>
          <a:xfrm>
            <a:off x="4862397" y="3318305"/>
            <a:ext cx="22879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ぶどう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○レモン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4D4DA06-C923-7FE5-B401-F3FAB53F48C2}"/>
              </a:ext>
            </a:extLst>
          </p:cNvPr>
          <p:cNvSpPr txBox="1"/>
          <p:nvPr/>
        </p:nvSpPr>
        <p:spPr>
          <a:xfrm>
            <a:off x="3236100" y="4557789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D241861-795B-AE9F-ECBA-561FBA6B6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33" b="94610" l="3467" r="91467">
                        <a14:foregroundMark x1="21067" y1="14126" x2="19600" y2="21375"/>
                        <a14:foregroundMark x1="23600" y1="5204" x2="23600" y2="5204"/>
                        <a14:foregroundMark x1="31867" y1="15985" x2="28667" y2="36431"/>
                        <a14:foregroundMark x1="28667" y1="36431" x2="30800" y2="45167"/>
                        <a14:foregroundMark x1="31067" y1="14870" x2="39467" y2="7807"/>
                        <a14:foregroundMark x1="39467" y1="7807" x2="49467" y2="5390"/>
                        <a14:foregroundMark x1="49467" y1="5390" x2="68800" y2="9108"/>
                        <a14:foregroundMark x1="68800" y1="9108" x2="69333" y2="9665"/>
                        <a14:foregroundMark x1="24000" y1="14312" x2="18933" y2="19888"/>
                        <a14:foregroundMark x1="23600" y1="7621" x2="31467" y2="9108"/>
                        <a14:foregroundMark x1="31467" y1="9108" x2="32000" y2="9665"/>
                        <a14:foregroundMark x1="33333" y1="12454" x2="40667" y2="6877"/>
                        <a14:foregroundMark x1="40667" y1="6877" x2="53600" y2="5390"/>
                        <a14:foregroundMark x1="53600" y1="5390" x2="71733" y2="10781"/>
                        <a14:foregroundMark x1="71733" y1="10781" x2="74667" y2="12639"/>
                        <a14:foregroundMark x1="33067" y1="11338" x2="36533" y2="8550"/>
                        <a14:foregroundMark x1="30400" y1="21933" x2="28133" y2="30855"/>
                        <a14:foregroundMark x1="28133" y1="30855" x2="28133" y2="31413"/>
                        <a14:foregroundMark x1="28800" y1="33643" x2="28933" y2="42193"/>
                        <a14:foregroundMark x1="37200" y1="61710" x2="25867" y2="49257"/>
                        <a14:foregroundMark x1="25867" y1="49257" x2="13867" y2="62639"/>
                        <a14:foregroundMark x1="13867" y1="62639" x2="12533" y2="71747"/>
                        <a14:foregroundMark x1="40400" y1="63569" x2="37867" y2="73792"/>
                        <a14:foregroundMark x1="37867" y1="73792" x2="16933" y2="88848"/>
                        <a14:foregroundMark x1="16933" y1="88848" x2="3467" y2="78253"/>
                        <a14:foregroundMark x1="3467" y1="78253" x2="10667" y2="57249"/>
                        <a14:foregroundMark x1="10667" y1="57249" x2="18933" y2="52230"/>
                        <a14:foregroundMark x1="18933" y1="52230" x2="23867" y2="52974"/>
                        <a14:foregroundMark x1="11600" y1="61896" x2="10533" y2="78996"/>
                        <a14:foregroundMark x1="19867" y1="49257" x2="29600" y2="48513"/>
                        <a14:foregroundMark x1="29600" y1="48513" x2="36000" y2="52045"/>
                        <a14:foregroundMark x1="36000" y1="52045" x2="36267" y2="56320"/>
                        <a14:foregroundMark x1="35867" y1="53717" x2="42000" y2="70818"/>
                        <a14:foregroundMark x1="42000" y1="70818" x2="41867" y2="71561"/>
                        <a14:foregroundMark x1="38800" y1="75279" x2="29733" y2="85130"/>
                        <a14:foregroundMark x1="29733" y1="85130" x2="29733" y2="85316"/>
                        <a14:foregroundMark x1="9067" y1="65428" x2="9333" y2="77138"/>
                        <a14:foregroundMark x1="12133" y1="88104" x2="25067" y2="94610"/>
                        <a14:foregroundMark x1="25067" y1="94610" x2="28667" y2="94610"/>
                        <a14:foregroundMark x1="39200" y1="77695" x2="28533" y2="87175"/>
                        <a14:foregroundMark x1="38133" y1="80669" x2="30133" y2="89219"/>
                        <a14:foregroundMark x1="30133" y1="89219" x2="29867" y2="89219"/>
                        <a14:foregroundMark x1="38400" y1="53160" x2="41067" y2="59851"/>
                        <a14:foregroundMark x1="57067" y1="4833" x2="61333" y2="7249"/>
                        <a14:foregroundMark x1="58400" y1="5019" x2="61467" y2="6320"/>
                        <a14:foregroundMark x1="60000" y1="4833" x2="62533" y2="6320"/>
                        <a14:foregroundMark x1="74667" y1="13011" x2="77600" y2="17286"/>
                        <a14:foregroundMark x1="78933" y1="19517" x2="83600" y2="27695"/>
                        <a14:foregroundMark x1="83600" y1="27695" x2="89333" y2="52974"/>
                        <a14:foregroundMark x1="89333" y1="52974" x2="90000" y2="68030"/>
                        <a14:foregroundMark x1="90000" y1="68030" x2="86000" y2="78625"/>
                        <a14:foregroundMark x1="86000" y1="78625" x2="69067" y2="81970"/>
                        <a14:foregroundMark x1="69067" y1="81970" x2="63600" y2="80855"/>
                        <a14:foregroundMark x1="16400" y1="48885" x2="23467" y2="48141"/>
                        <a14:foregroundMark x1="23467" y1="48141" x2="23600" y2="47212"/>
                        <a14:foregroundMark x1="16133" y1="26022" x2="16133" y2="26022"/>
                        <a14:foregroundMark x1="85600" y1="33829" x2="91467" y2="73420"/>
                        <a14:foregroundMark x1="19867" y1="75093" x2="10000" y2="77509"/>
                        <a14:foregroundMark x1="10000" y1="77509" x2="10000" y2="778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0345" y="1615801"/>
            <a:ext cx="2452286" cy="17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FE08E-3A3C-1DAF-E2EE-0E89FA9BE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73C7BCF-4885-7FC7-6E64-C1B8B6205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9796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0671CE-8FF6-743F-83F3-FC26CB33BC43}"/>
              </a:ext>
            </a:extLst>
          </p:cNvPr>
          <p:cNvSpPr txBox="1"/>
          <p:nvPr/>
        </p:nvSpPr>
        <p:spPr>
          <a:xfrm>
            <a:off x="5926488" y="5599896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E0BA12-CBB4-C7C9-FB14-72EADEA0929C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F108F6-D5D4-FAFA-BA22-B78DD1760FA0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②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9544C0-AF72-AF3F-F049-49FF36CD1236}"/>
              </a:ext>
            </a:extLst>
          </p:cNvPr>
          <p:cNvSpPr txBox="1"/>
          <p:nvPr/>
        </p:nvSpPr>
        <p:spPr>
          <a:xfrm>
            <a:off x="4983609" y="977987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5C4F4035-007E-C76F-AF95-5DFD70F61D02}"/>
              </a:ext>
            </a:extLst>
          </p:cNvPr>
          <p:cNvSpPr/>
          <p:nvPr/>
        </p:nvSpPr>
        <p:spPr>
          <a:xfrm>
            <a:off x="787237" y="4632751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2CCE2F-DCC9-DA61-5286-0F0EABF5CC86}"/>
              </a:ext>
            </a:extLst>
          </p:cNvPr>
          <p:cNvSpPr txBox="1"/>
          <p:nvPr/>
        </p:nvSpPr>
        <p:spPr>
          <a:xfrm>
            <a:off x="4862397" y="3318305"/>
            <a:ext cx="22879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ぶどう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○レモン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BB5FBF5-44D0-9DF1-01F2-E51611D15DE8}"/>
              </a:ext>
            </a:extLst>
          </p:cNvPr>
          <p:cNvSpPr txBox="1"/>
          <p:nvPr/>
        </p:nvSpPr>
        <p:spPr>
          <a:xfrm>
            <a:off x="2617264" y="4405240"/>
            <a:ext cx="80876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あれはぶどうではないです。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レモンです。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778E41A-E97E-1928-147C-4DD6326043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833" b="94610" l="3467" r="91467">
                        <a14:foregroundMark x1="21067" y1="14126" x2="19600" y2="21375"/>
                        <a14:foregroundMark x1="23600" y1="5204" x2="23600" y2="5204"/>
                        <a14:foregroundMark x1="31867" y1="15985" x2="28667" y2="36431"/>
                        <a14:foregroundMark x1="28667" y1="36431" x2="30800" y2="45167"/>
                        <a14:foregroundMark x1="31067" y1="14870" x2="39467" y2="7807"/>
                        <a14:foregroundMark x1="39467" y1="7807" x2="49467" y2="5390"/>
                        <a14:foregroundMark x1="49467" y1="5390" x2="68800" y2="9108"/>
                        <a14:foregroundMark x1="68800" y1="9108" x2="69333" y2="9665"/>
                        <a14:foregroundMark x1="24000" y1="14312" x2="18933" y2="19888"/>
                        <a14:foregroundMark x1="23600" y1="7621" x2="31467" y2="9108"/>
                        <a14:foregroundMark x1="31467" y1="9108" x2="32000" y2="9665"/>
                        <a14:foregroundMark x1="33333" y1="12454" x2="40667" y2="6877"/>
                        <a14:foregroundMark x1="40667" y1="6877" x2="53600" y2="5390"/>
                        <a14:foregroundMark x1="53600" y1="5390" x2="71733" y2="10781"/>
                        <a14:foregroundMark x1="71733" y1="10781" x2="74667" y2="12639"/>
                        <a14:foregroundMark x1="33067" y1="11338" x2="36533" y2="8550"/>
                        <a14:foregroundMark x1="30400" y1="21933" x2="28133" y2="30855"/>
                        <a14:foregroundMark x1="28133" y1="30855" x2="28133" y2="31413"/>
                        <a14:foregroundMark x1="28800" y1="33643" x2="28933" y2="42193"/>
                        <a14:foregroundMark x1="37200" y1="61710" x2="25867" y2="49257"/>
                        <a14:foregroundMark x1="25867" y1="49257" x2="13867" y2="62639"/>
                        <a14:foregroundMark x1="13867" y1="62639" x2="12533" y2="71747"/>
                        <a14:foregroundMark x1="40400" y1="63569" x2="37867" y2="73792"/>
                        <a14:foregroundMark x1="37867" y1="73792" x2="16933" y2="88848"/>
                        <a14:foregroundMark x1="16933" y1="88848" x2="3467" y2="78253"/>
                        <a14:foregroundMark x1="3467" y1="78253" x2="10667" y2="57249"/>
                        <a14:foregroundMark x1="10667" y1="57249" x2="18933" y2="52230"/>
                        <a14:foregroundMark x1="18933" y1="52230" x2="23867" y2="52974"/>
                        <a14:foregroundMark x1="11600" y1="61896" x2="10533" y2="78996"/>
                        <a14:foregroundMark x1="19867" y1="49257" x2="29600" y2="48513"/>
                        <a14:foregroundMark x1="29600" y1="48513" x2="36000" y2="52045"/>
                        <a14:foregroundMark x1="36000" y1="52045" x2="36267" y2="56320"/>
                        <a14:foregroundMark x1="35867" y1="53717" x2="42000" y2="70818"/>
                        <a14:foregroundMark x1="42000" y1="70818" x2="41867" y2="71561"/>
                        <a14:foregroundMark x1="38800" y1="75279" x2="29733" y2="85130"/>
                        <a14:foregroundMark x1="29733" y1="85130" x2="29733" y2="85316"/>
                        <a14:foregroundMark x1="9067" y1="65428" x2="9333" y2="77138"/>
                        <a14:foregroundMark x1="12133" y1="88104" x2="25067" y2="94610"/>
                        <a14:foregroundMark x1="25067" y1="94610" x2="28667" y2="94610"/>
                        <a14:foregroundMark x1="39200" y1="77695" x2="28533" y2="87175"/>
                        <a14:foregroundMark x1="38133" y1="80669" x2="30133" y2="89219"/>
                        <a14:foregroundMark x1="30133" y1="89219" x2="29867" y2="89219"/>
                        <a14:foregroundMark x1="38400" y1="53160" x2="41067" y2="59851"/>
                        <a14:foregroundMark x1="57067" y1="4833" x2="61333" y2="7249"/>
                        <a14:foregroundMark x1="58400" y1="5019" x2="61467" y2="6320"/>
                        <a14:foregroundMark x1="60000" y1="4833" x2="62533" y2="6320"/>
                        <a14:foregroundMark x1="74667" y1="13011" x2="77600" y2="17286"/>
                        <a14:foregroundMark x1="78933" y1="19517" x2="83600" y2="27695"/>
                        <a14:foregroundMark x1="83600" y1="27695" x2="89333" y2="52974"/>
                        <a14:foregroundMark x1="89333" y1="52974" x2="90000" y2="68030"/>
                        <a14:foregroundMark x1="90000" y1="68030" x2="86000" y2="78625"/>
                        <a14:foregroundMark x1="86000" y1="78625" x2="69067" y2="81970"/>
                        <a14:foregroundMark x1="69067" y1="81970" x2="63600" y2="80855"/>
                        <a14:foregroundMark x1="16400" y1="48885" x2="23467" y2="48141"/>
                        <a14:foregroundMark x1="23467" y1="48141" x2="23600" y2="47212"/>
                        <a14:foregroundMark x1="16133" y1="26022" x2="16133" y2="26022"/>
                        <a14:foregroundMark x1="85600" y1="33829" x2="91467" y2="73420"/>
                        <a14:foregroundMark x1="19867" y1="75093" x2="10000" y2="77509"/>
                        <a14:foregroundMark x1="10000" y1="77509" x2="10000" y2="778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0345" y="1615801"/>
            <a:ext cx="2452286" cy="1759107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799E30E-5A55-9DB8-D3DB-F1EC257192F2}"/>
              </a:ext>
            </a:extLst>
          </p:cNvPr>
          <p:cNvSpPr/>
          <p:nvPr/>
        </p:nvSpPr>
        <p:spPr>
          <a:xfrm>
            <a:off x="9269305" y="0"/>
            <a:ext cx="2871281" cy="13737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 dirty="0">
                <a:solidFill>
                  <a:schemeClr val="tx1"/>
                </a:solidFill>
              </a:rPr>
              <a:t>答え</a:t>
            </a:r>
            <a:endParaRPr kumimoji="1" lang="en-US" altLang="ja-JP" sz="44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400" b="1" dirty="0">
                <a:solidFill>
                  <a:schemeClr val="tx1"/>
                </a:solidFill>
              </a:rPr>
              <a:t>Answer</a:t>
            </a:r>
            <a:endParaRPr kumimoji="1" lang="ja-JP" alt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50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768F-C702-D164-5EC4-B80D9AEE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6E9070E-855A-7879-4DF3-FB71B1B4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66722-DA78-74EA-58CA-FA0961FDDF9C}"/>
              </a:ext>
            </a:extLst>
          </p:cNvPr>
          <p:cNvSpPr txBox="1"/>
          <p:nvPr/>
        </p:nvSpPr>
        <p:spPr>
          <a:xfrm>
            <a:off x="5976102" y="5621497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82B191-826D-45E1-A5EF-C63B9B7DC879}"/>
              </a:ext>
            </a:extLst>
          </p:cNvPr>
          <p:cNvSpPr txBox="1"/>
          <p:nvPr/>
        </p:nvSpPr>
        <p:spPr>
          <a:xfrm>
            <a:off x="5148480" y="2074392"/>
            <a:ext cx="16552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apple</a:t>
            </a:r>
            <a:endParaRPr lang="ja-JP" altLang="en-US" sz="3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CB28079-23AB-2262-3EAC-C58F7B9AB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37" b="89972" l="9949" r="89937">
                        <a14:foregroundMark x1="59463" y1="9462" x2="58319" y2="10392"/>
                        <a14:foregroundMark x1="50429" y1="8937" x2="50429" y2="8937"/>
                        <a14:foregroundMark x1="49342" y1="9139" x2="49342" y2="9139"/>
                        <a14:backgroundMark x1="50658" y1="9624" x2="50658" y2="9624"/>
                        <a14:backgroundMark x1="51286" y1="9058" x2="51286" y2="9058"/>
                        <a14:backgroundMark x1="51058" y1="9139" x2="51058" y2="9139"/>
                        <a14:backgroundMark x1="50658" y1="9139" x2="50658" y2="9139"/>
                        <a14:backgroundMark x1="50486" y1="9584" x2="50486" y2="9584"/>
                        <a14:backgroundMark x1="50486" y1="9220" x2="50486" y2="9220"/>
                        <a14:backgroundMark x1="50772" y1="9260" x2="50772" y2="9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3" r="24967" b="64503"/>
          <a:stretch/>
        </p:blipFill>
        <p:spPr>
          <a:xfrm>
            <a:off x="4836657" y="-166980"/>
            <a:ext cx="2363189" cy="24344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50BD41-8265-710E-A7AF-AF94780C5579}"/>
              </a:ext>
            </a:extLst>
          </p:cNvPr>
          <p:cNvSpPr txBox="1"/>
          <p:nvPr/>
        </p:nvSpPr>
        <p:spPr>
          <a:xfrm>
            <a:off x="9195862" y="888961"/>
            <a:ext cx="23240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endParaRPr lang="ja-JP" altLang="en-US" sz="7200" dirty="0"/>
          </a:p>
        </p:txBody>
      </p:sp>
      <p:sp>
        <p:nvSpPr>
          <p:cNvPr id="11" name="十字形 10">
            <a:extLst>
              <a:ext uri="{FF2B5EF4-FFF2-40B4-BE49-F238E27FC236}">
                <a16:creationId xmlns:a16="http://schemas.microsoft.com/office/drawing/2014/main" id="{85F8AB47-066D-124D-835C-A631925A7DF7}"/>
              </a:ext>
            </a:extLst>
          </p:cNvPr>
          <p:cNvSpPr/>
          <p:nvPr/>
        </p:nvSpPr>
        <p:spPr>
          <a:xfrm>
            <a:off x="7368328" y="926751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D583D3-C08A-5F41-4F54-32CA332DE9A9}"/>
              </a:ext>
            </a:extLst>
          </p:cNvPr>
          <p:cNvSpPr txBox="1"/>
          <p:nvPr/>
        </p:nvSpPr>
        <p:spPr>
          <a:xfrm>
            <a:off x="748819" y="793867"/>
            <a:ext cx="277991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7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7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This</a:t>
            </a:r>
            <a:endParaRPr lang="ja-JP" altLang="en-US" sz="7200" dirty="0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DA96201-9B79-180A-6E3C-35584B43B19D}"/>
              </a:ext>
            </a:extLst>
          </p:cNvPr>
          <p:cNvSpPr/>
          <p:nvPr/>
        </p:nvSpPr>
        <p:spPr>
          <a:xfrm>
            <a:off x="3869529" y="1032844"/>
            <a:ext cx="938151" cy="938151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9F8EA-F57E-D89D-019C-3F501D6E5FBB}"/>
              </a:ext>
            </a:extLst>
          </p:cNvPr>
          <p:cNvSpPr txBox="1"/>
          <p:nvPr/>
        </p:nvSpPr>
        <p:spPr>
          <a:xfrm>
            <a:off x="2551023" y="3239647"/>
            <a:ext cx="77796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これはりんごです。</a:t>
            </a:r>
            <a:endParaRPr lang="ja-JP" altLang="en-US" sz="7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F4CCABB-170A-793B-210B-A2A03380507C}"/>
              </a:ext>
            </a:extLst>
          </p:cNvPr>
          <p:cNvSpPr/>
          <p:nvPr/>
        </p:nvSpPr>
        <p:spPr>
          <a:xfrm>
            <a:off x="1861334" y="4358844"/>
            <a:ext cx="8632372" cy="14833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0CFDF2-6218-C115-CAE5-FFBCB4575824}"/>
              </a:ext>
            </a:extLst>
          </p:cNvPr>
          <p:cNvSpPr txBox="1"/>
          <p:nvPr/>
        </p:nvSpPr>
        <p:spPr>
          <a:xfrm>
            <a:off x="2551023" y="4312538"/>
            <a:ext cx="7311435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否定形は？</a:t>
            </a:r>
            <a:endParaRPr lang="en-US" altLang="ja-JP" sz="54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Negative form?</a:t>
            </a:r>
            <a:endParaRPr lang="ja-JP" altLang="en-US" sz="4800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4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D768F-C702-D164-5EC4-B80D9AEE0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6E9070E-855A-7879-4DF3-FB71B1B4C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666722-DA78-74EA-58CA-FA0961FDDF9C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82B191-826D-45E1-A5EF-C63B9B7DC879}"/>
              </a:ext>
            </a:extLst>
          </p:cNvPr>
          <p:cNvSpPr txBox="1"/>
          <p:nvPr/>
        </p:nvSpPr>
        <p:spPr>
          <a:xfrm>
            <a:off x="3622306" y="2692588"/>
            <a:ext cx="16552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2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apple</a:t>
            </a:r>
            <a:endParaRPr lang="ja-JP" altLang="en-US" sz="28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CB28079-23AB-2262-3EAC-C58F7B9AB6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937" b="89972" l="9949" r="89937">
                        <a14:foregroundMark x1="59463" y1="9462" x2="58319" y2="10392"/>
                        <a14:foregroundMark x1="50429" y1="8937" x2="50429" y2="8937"/>
                        <a14:foregroundMark x1="49342" y1="9139" x2="49342" y2="9139"/>
                        <a14:backgroundMark x1="50658" y1="9624" x2="50658" y2="9624"/>
                        <a14:backgroundMark x1="51286" y1="9058" x2="51286" y2="9058"/>
                        <a14:backgroundMark x1="51058" y1="9139" x2="51058" y2="9139"/>
                        <a14:backgroundMark x1="50658" y1="9139" x2="50658" y2="9139"/>
                        <a14:backgroundMark x1="50486" y1="9584" x2="50486" y2="9584"/>
                        <a14:backgroundMark x1="50486" y1="9220" x2="50486" y2="9220"/>
                        <a14:backgroundMark x1="50772" y1="9260" x2="50772" y2="9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293" r="24967" b="64503"/>
          <a:stretch/>
        </p:blipFill>
        <p:spPr>
          <a:xfrm>
            <a:off x="3480788" y="363521"/>
            <a:ext cx="2363189" cy="24344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50BD41-8265-710E-A7AF-AF94780C5579}"/>
              </a:ext>
            </a:extLst>
          </p:cNvPr>
          <p:cNvSpPr txBox="1"/>
          <p:nvPr/>
        </p:nvSpPr>
        <p:spPr>
          <a:xfrm>
            <a:off x="9707862" y="1588807"/>
            <a:ext cx="232403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</a:t>
            </a:r>
            <a:endParaRPr lang="ja-JP" altLang="en-US" sz="4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D583D3-C08A-5F41-4F54-32CA332DE9A9}"/>
              </a:ext>
            </a:extLst>
          </p:cNvPr>
          <p:cNvSpPr txBox="1"/>
          <p:nvPr/>
        </p:nvSpPr>
        <p:spPr>
          <a:xfrm>
            <a:off x="167578" y="1454337"/>
            <a:ext cx="27799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This</a:t>
            </a:r>
            <a:endParaRPr lang="ja-JP" altLang="en-US" sz="4800" dirty="0"/>
          </a:p>
        </p:txBody>
      </p:sp>
      <p:sp>
        <p:nvSpPr>
          <p:cNvPr id="14" name="十字形 13">
            <a:extLst>
              <a:ext uri="{FF2B5EF4-FFF2-40B4-BE49-F238E27FC236}">
                <a16:creationId xmlns:a16="http://schemas.microsoft.com/office/drawing/2014/main" id="{6DA96201-9B79-180A-6E3C-35584B43B19D}"/>
              </a:ext>
            </a:extLst>
          </p:cNvPr>
          <p:cNvSpPr/>
          <p:nvPr/>
        </p:nvSpPr>
        <p:spPr>
          <a:xfrm>
            <a:off x="2673470" y="1588807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FC9F8EA-F57E-D89D-019C-3F501D6E5FBB}"/>
              </a:ext>
            </a:extLst>
          </p:cNvPr>
          <p:cNvSpPr txBox="1"/>
          <p:nvPr/>
        </p:nvSpPr>
        <p:spPr>
          <a:xfrm>
            <a:off x="1359037" y="4010216"/>
            <a:ext cx="103431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これはりんごではないです。</a:t>
            </a:r>
            <a:endParaRPr lang="ja-JP" altLang="en-US" sz="72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BB5C6B-BA44-2046-82E1-907298586BAA}"/>
              </a:ext>
            </a:extLst>
          </p:cNvPr>
          <p:cNvSpPr txBox="1"/>
          <p:nvPr/>
        </p:nvSpPr>
        <p:spPr>
          <a:xfrm>
            <a:off x="6002816" y="1543829"/>
            <a:ext cx="32624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not</a:t>
            </a:r>
            <a:endParaRPr lang="ja-JP" altLang="en-US" sz="4800" dirty="0"/>
          </a:p>
        </p:txBody>
      </p:sp>
      <p:sp>
        <p:nvSpPr>
          <p:cNvPr id="7" name="十字形 6">
            <a:extLst>
              <a:ext uri="{FF2B5EF4-FFF2-40B4-BE49-F238E27FC236}">
                <a16:creationId xmlns:a16="http://schemas.microsoft.com/office/drawing/2014/main" id="{0DD65845-3355-AD32-84F9-0C74A93E6867}"/>
              </a:ext>
            </a:extLst>
          </p:cNvPr>
          <p:cNvSpPr/>
          <p:nvPr/>
        </p:nvSpPr>
        <p:spPr>
          <a:xfrm>
            <a:off x="5494777" y="1630884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十字形 8">
            <a:extLst>
              <a:ext uri="{FF2B5EF4-FFF2-40B4-BE49-F238E27FC236}">
                <a16:creationId xmlns:a16="http://schemas.microsoft.com/office/drawing/2014/main" id="{D80350D6-08E1-98E1-97C8-426C82974EA3}"/>
              </a:ext>
            </a:extLst>
          </p:cNvPr>
          <p:cNvSpPr/>
          <p:nvPr/>
        </p:nvSpPr>
        <p:spPr>
          <a:xfrm>
            <a:off x="9082905" y="1624616"/>
            <a:ext cx="807318" cy="794950"/>
          </a:xfrm>
          <a:prstGeom prst="plus">
            <a:avLst>
              <a:gd name="adj" fmla="val 35126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64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68652-03FC-21A9-F0DF-7E9E88A051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B48D212-B349-962F-2A86-2EBCF4B7A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4A7153-FB75-0DEE-269E-B3CA2A79B020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612882-7D48-49B4-6F59-4EBA94804648}"/>
              </a:ext>
            </a:extLst>
          </p:cNvPr>
          <p:cNvSpPr txBox="1"/>
          <p:nvPr/>
        </p:nvSpPr>
        <p:spPr>
          <a:xfrm>
            <a:off x="451936" y="600930"/>
            <a:ext cx="46544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順番　（じゅんばん）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order</a:t>
            </a:r>
            <a:endParaRPr lang="ja-JP" altLang="en-US" sz="3600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A5767B-5742-DD08-F4AE-1A08C2B50F8B}"/>
              </a:ext>
            </a:extLst>
          </p:cNvPr>
          <p:cNvSpPr txBox="1"/>
          <p:nvPr/>
        </p:nvSpPr>
        <p:spPr>
          <a:xfrm>
            <a:off x="630677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343D0B-7C56-A7CB-F55A-4027900C272A}"/>
              </a:ext>
            </a:extLst>
          </p:cNvPr>
          <p:cNvSpPr txBox="1"/>
          <p:nvPr/>
        </p:nvSpPr>
        <p:spPr>
          <a:xfrm>
            <a:off x="3275660" y="2358132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りんご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24FD798-06B2-48A2-14FB-A61F865EB653}"/>
              </a:ext>
            </a:extLst>
          </p:cNvPr>
          <p:cNvSpPr txBox="1"/>
          <p:nvPr/>
        </p:nvSpPr>
        <p:spPr>
          <a:xfrm>
            <a:off x="9188087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です。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4E29A2-8C2C-2EDF-447B-BC4BD4955929}"/>
              </a:ext>
            </a:extLst>
          </p:cNvPr>
          <p:cNvSpPr txBox="1"/>
          <p:nvPr/>
        </p:nvSpPr>
        <p:spPr>
          <a:xfrm>
            <a:off x="109200" y="3552001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主語（しゅご）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Subject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73853C-8E52-FB3F-3EFA-AC8F07B7A8F6}"/>
              </a:ext>
            </a:extLst>
          </p:cNvPr>
          <p:cNvSpPr txBox="1"/>
          <p:nvPr/>
        </p:nvSpPr>
        <p:spPr>
          <a:xfrm>
            <a:off x="3089832" y="3552002"/>
            <a:ext cx="30061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39E958-2E91-3014-BA43-524D1826421B}"/>
              </a:ext>
            </a:extLst>
          </p:cNvPr>
          <p:cNvSpPr txBox="1"/>
          <p:nvPr/>
        </p:nvSpPr>
        <p:spPr>
          <a:xfrm>
            <a:off x="8486980" y="3484108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動詞（どうし）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Verb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8F84CF-554D-38F1-29D7-0A9904FC75D1}"/>
              </a:ext>
            </a:extLst>
          </p:cNvPr>
          <p:cNvSpPr txBox="1"/>
          <p:nvPr/>
        </p:nvSpPr>
        <p:spPr>
          <a:xfrm>
            <a:off x="6279573" y="2311098"/>
            <a:ext cx="27799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5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</a:t>
            </a:r>
            <a:endParaRPr lang="en-US" altLang="ja-JP" sz="5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526E7A-6578-57BE-F15E-C411E15E5E2B}"/>
              </a:ext>
            </a:extLst>
          </p:cNvPr>
          <p:cNvSpPr txBox="1"/>
          <p:nvPr/>
        </p:nvSpPr>
        <p:spPr>
          <a:xfrm>
            <a:off x="5690435" y="3518055"/>
            <a:ext cx="40363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否定形（ひていけい）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Negative form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C67AE-64A5-FBAE-1CD7-92F07FF9C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96DA551-348B-3B36-6D72-E55FC4294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7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1CAAC4-9E28-0D60-2F4C-5D3E229A33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804116-03E6-44F5-7406-4B2698D10031}"/>
              </a:ext>
            </a:extLst>
          </p:cNvPr>
          <p:cNvSpPr txBox="1"/>
          <p:nvPr/>
        </p:nvSpPr>
        <p:spPr>
          <a:xfrm>
            <a:off x="310422" y="613285"/>
            <a:ext cx="5453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文の作り方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How to make sentence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A085C9-7EB1-69C4-6D3B-66B48B5BAAAB}"/>
              </a:ext>
            </a:extLst>
          </p:cNvPr>
          <p:cNvSpPr txBox="1"/>
          <p:nvPr/>
        </p:nvSpPr>
        <p:spPr>
          <a:xfrm>
            <a:off x="694350" y="2315281"/>
            <a:ext cx="296914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○○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3CE028F-4B90-8A4C-7814-BDD385678BCD}"/>
              </a:ext>
            </a:extLst>
          </p:cNvPr>
          <p:cNvSpPr txBox="1"/>
          <p:nvPr/>
        </p:nvSpPr>
        <p:spPr>
          <a:xfrm>
            <a:off x="4651621" y="2294765"/>
            <a:ext cx="27799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△△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774AAA1-C492-4A80-4C0D-18A816569EB5}"/>
              </a:ext>
            </a:extLst>
          </p:cNvPr>
          <p:cNvSpPr txBox="1"/>
          <p:nvPr/>
        </p:nvSpPr>
        <p:spPr>
          <a:xfrm>
            <a:off x="7331340" y="2315280"/>
            <a:ext cx="45832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2C1A4BE-ECC3-ABA9-4D00-D0087FDED0CD}"/>
              </a:ext>
            </a:extLst>
          </p:cNvPr>
          <p:cNvSpPr txBox="1"/>
          <p:nvPr/>
        </p:nvSpPr>
        <p:spPr>
          <a:xfrm>
            <a:off x="4651621" y="3702756"/>
            <a:ext cx="29631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名詞（めいし）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Noun</a:t>
            </a:r>
            <a:endParaRPr lang="ja-JP" altLang="en-US" sz="2800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72AB62-A76B-FB63-5A48-416A2C873DFA}"/>
              </a:ext>
            </a:extLst>
          </p:cNvPr>
          <p:cNvSpPr txBox="1"/>
          <p:nvPr/>
        </p:nvSpPr>
        <p:spPr>
          <a:xfrm>
            <a:off x="2909902" y="2315280"/>
            <a:ext cx="277991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endParaRPr lang="en-US" altLang="ja-JP" sz="60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C351B4-314D-2BA3-3A13-A181E77311AA}"/>
              </a:ext>
            </a:extLst>
          </p:cNvPr>
          <p:cNvSpPr txBox="1"/>
          <p:nvPr/>
        </p:nvSpPr>
        <p:spPr>
          <a:xfrm>
            <a:off x="130629" y="3627668"/>
            <a:ext cx="416922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人称代名詞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（にんしょうだいめいし）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28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Personal pronoun</a:t>
            </a:r>
            <a:endParaRPr lang="ja-JP" altLang="en-US" sz="28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98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8B3DF-7985-F2F0-FFAA-845CB0109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A7A153D-4970-E596-17D7-8DF335E4C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CCBFEC-F9E6-A0D7-106B-A5D77BC3A732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860F0-6192-93ED-DE88-5F20F17970A7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3F14EE-E9D0-9B5E-12DD-10751B925670}"/>
              </a:ext>
            </a:extLst>
          </p:cNvPr>
          <p:cNvSpPr txBox="1"/>
          <p:nvPr/>
        </p:nvSpPr>
        <p:spPr>
          <a:xfrm>
            <a:off x="1784018" y="2209518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あれは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That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4AE429-79A1-DACA-B3A1-57E26BE23AFB}"/>
              </a:ext>
            </a:extLst>
          </p:cNvPr>
          <p:cNvSpPr txBox="1"/>
          <p:nvPr/>
        </p:nvSpPr>
        <p:spPr>
          <a:xfrm>
            <a:off x="4335930" y="2181294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かえる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frog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63814D-6861-63C4-3022-450B9DC088C7}"/>
              </a:ext>
            </a:extLst>
          </p:cNvPr>
          <p:cNvSpPr txBox="1"/>
          <p:nvPr/>
        </p:nvSpPr>
        <p:spPr>
          <a:xfrm>
            <a:off x="6887841" y="2184057"/>
            <a:ext cx="37385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 not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000FB3-F927-62AA-94EB-2B2720E1D32D}"/>
              </a:ext>
            </a:extLst>
          </p:cNvPr>
          <p:cNvSpPr txBox="1"/>
          <p:nvPr/>
        </p:nvSpPr>
        <p:spPr>
          <a:xfrm>
            <a:off x="1875993" y="3962986"/>
            <a:ext cx="35332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私（わたし）は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3B8C6A-26D9-C995-F090-573A5E267E51}"/>
              </a:ext>
            </a:extLst>
          </p:cNvPr>
          <p:cNvSpPr txBox="1"/>
          <p:nvPr/>
        </p:nvSpPr>
        <p:spPr>
          <a:xfrm>
            <a:off x="4998426" y="3936471"/>
            <a:ext cx="35687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生徒（せいと）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student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EB180F-A90A-C425-D042-2A97F0B441F6}"/>
              </a:ext>
            </a:extLst>
          </p:cNvPr>
          <p:cNvSpPr txBox="1"/>
          <p:nvPr/>
        </p:nvSpPr>
        <p:spPr>
          <a:xfrm>
            <a:off x="8360631" y="3936470"/>
            <a:ext cx="35687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3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am not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51B9AB-84F7-3121-9EA0-1D3F59686571}"/>
              </a:ext>
            </a:extLst>
          </p:cNvPr>
          <p:cNvSpPr txBox="1"/>
          <p:nvPr/>
        </p:nvSpPr>
        <p:spPr>
          <a:xfrm>
            <a:off x="322131" y="2041685"/>
            <a:ext cx="18240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CD9A87B-5C52-2D88-13BD-989CCA50CAB4}"/>
              </a:ext>
            </a:extLst>
          </p:cNvPr>
          <p:cNvSpPr txBox="1"/>
          <p:nvPr/>
        </p:nvSpPr>
        <p:spPr>
          <a:xfrm>
            <a:off x="322131" y="3747281"/>
            <a:ext cx="18240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34081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0D8FF-0A78-1001-5507-79AA2ACE3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90F557-6BDD-640C-B639-A145FC54D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600" y="-44542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69E0DB-F057-94A9-E1E8-F0590C02F71B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839DF0-6F41-9C4D-3211-BFF7FD05B625}"/>
              </a:ext>
            </a:extLst>
          </p:cNvPr>
          <p:cNvSpPr txBox="1"/>
          <p:nvPr/>
        </p:nvSpPr>
        <p:spPr>
          <a:xfrm>
            <a:off x="130012" y="508597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例文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1FB882-4BBF-40E1-217A-DFD2455D41BB}"/>
              </a:ext>
            </a:extLst>
          </p:cNvPr>
          <p:cNvSpPr txBox="1"/>
          <p:nvPr/>
        </p:nvSpPr>
        <p:spPr>
          <a:xfrm>
            <a:off x="2335173" y="2109538"/>
            <a:ext cx="292043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彼（かれ）は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He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F1CEF8-FC28-10B6-D2D2-5C688A90DD63}"/>
              </a:ext>
            </a:extLst>
          </p:cNvPr>
          <p:cNvSpPr txBox="1"/>
          <p:nvPr/>
        </p:nvSpPr>
        <p:spPr>
          <a:xfrm>
            <a:off x="4351869" y="2127030"/>
            <a:ext cx="503764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こども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kids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0928E-83F9-3B34-707C-D6434B4C4368}"/>
              </a:ext>
            </a:extLst>
          </p:cNvPr>
          <p:cNvSpPr txBox="1"/>
          <p:nvPr/>
        </p:nvSpPr>
        <p:spPr>
          <a:xfrm>
            <a:off x="8247208" y="2190095"/>
            <a:ext cx="354842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is not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C1AB241-CE07-297A-CA55-0FE40BB525E5}"/>
              </a:ext>
            </a:extLst>
          </p:cNvPr>
          <p:cNvSpPr txBox="1"/>
          <p:nvPr/>
        </p:nvSpPr>
        <p:spPr>
          <a:xfrm>
            <a:off x="2269983" y="4007695"/>
            <a:ext cx="35332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あなたは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You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D6D35F9-EF4C-F592-F8F3-50721F9C0DE3}"/>
              </a:ext>
            </a:extLst>
          </p:cNvPr>
          <p:cNvSpPr txBox="1"/>
          <p:nvPr/>
        </p:nvSpPr>
        <p:spPr>
          <a:xfrm>
            <a:off x="5505393" y="3964027"/>
            <a:ext cx="277991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医者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doctor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F6ED15-5F8C-47CF-7207-0CD8F68E7447}"/>
              </a:ext>
            </a:extLst>
          </p:cNvPr>
          <p:cNvSpPr txBox="1"/>
          <p:nvPr/>
        </p:nvSpPr>
        <p:spPr>
          <a:xfrm>
            <a:off x="8247208" y="3985861"/>
            <a:ext cx="349133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ではないです。</a:t>
            </a:r>
            <a:endParaRPr lang="en-US" altLang="ja-JP" sz="44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are not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0197551-906F-6704-AAE2-66558BD77D92}"/>
              </a:ext>
            </a:extLst>
          </p:cNvPr>
          <p:cNvSpPr txBox="1"/>
          <p:nvPr/>
        </p:nvSpPr>
        <p:spPr>
          <a:xfrm>
            <a:off x="80523" y="2190095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26FC4D9-7DA1-3FF3-FFD4-E03EFD0698BC}"/>
              </a:ext>
            </a:extLst>
          </p:cNvPr>
          <p:cNvSpPr txBox="1"/>
          <p:nvPr/>
        </p:nvSpPr>
        <p:spPr>
          <a:xfrm>
            <a:off x="70328" y="3901611"/>
            <a:ext cx="277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72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353496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C2D31-8A87-A26A-E427-E72EDEE61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6064AB7-E5C5-E20D-773F-FCA5AF0BC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8C2F60-DB3A-6946-D0FB-048578BAA8A2}"/>
              </a:ext>
            </a:extLst>
          </p:cNvPr>
          <p:cNvSpPr txBox="1"/>
          <p:nvPr/>
        </p:nvSpPr>
        <p:spPr>
          <a:xfrm>
            <a:off x="5905499" y="5583911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F4EB8A-3397-51A7-2549-46A272664510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278AD-EA89-BA39-93EC-AB4778AFB60C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example</a:t>
            </a:r>
            <a:endParaRPr lang="ja-JP" altLang="en-US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4D9F7F0-51F9-1F3B-4FF9-A86D8A938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626" b="99780" l="4915" r="94896">
                        <a14:foregroundMark x1="67297" y1="4626" x2="78261" y2="14978"/>
                        <a14:foregroundMark x1="78261" y1="14978" x2="83554" y2="28414"/>
                        <a14:foregroundMark x1="83554" y1="28414" x2="83554" y2="30176"/>
                        <a14:foregroundMark x1="7940" y1="98678" x2="91115" y2="85242"/>
                        <a14:foregroundMark x1="91115" y1="85242" x2="94707" y2="72247"/>
                        <a14:foregroundMark x1="94707" y1="72247" x2="89792" y2="21586"/>
                        <a14:foregroundMark x1="89792" y1="21586" x2="80907" y2="12335"/>
                        <a14:foregroundMark x1="80907" y1="12335" x2="69754" y2="7489"/>
                        <a14:foregroundMark x1="69754" y1="7489" x2="6427" y2="46696"/>
                        <a14:foregroundMark x1="6427" y1="46696" x2="3781" y2="57709"/>
                        <a14:foregroundMark x1="3781" y1="57709" x2="4915" y2="92291"/>
                        <a14:foregroundMark x1="4915" y1="92291" x2="8318" y2="99780"/>
                        <a14:foregroundMark x1="24953" y1="43612" x2="39319" y2="46256"/>
                        <a14:foregroundMark x1="39319" y1="46256" x2="68998" y2="44493"/>
                        <a14:foregroundMark x1="68998" y1="44493" x2="81285" y2="35242"/>
                        <a14:foregroundMark x1="81285" y1="35242" x2="82609" y2="20485"/>
                        <a14:foregroundMark x1="82609" y1="20485" x2="70321" y2="13216"/>
                        <a14:foregroundMark x1="70321" y1="13216" x2="52552" y2="16740"/>
                        <a14:foregroundMark x1="52552" y1="16740" x2="41588" y2="25110"/>
                        <a14:foregroundMark x1="41588" y1="25110" x2="25520" y2="45154"/>
                        <a14:foregroundMark x1="25520" y1="45154" x2="24386" y2="45815"/>
                        <a14:foregroundMark x1="69943" y1="31057" x2="60491" y2="28194"/>
                        <a14:foregroundMark x1="60491" y1="28194" x2="45747" y2="30176"/>
                        <a14:foregroundMark x1="45747" y1="30176" x2="43289" y2="42952"/>
                        <a14:foregroundMark x1="43289" y1="42952" x2="55577" y2="45815"/>
                        <a14:foregroundMark x1="73157" y1="35463" x2="58034" y2="34141"/>
                        <a14:foregroundMark x1="58034" y1="34141" x2="46503" y2="40088"/>
                        <a14:foregroundMark x1="46503" y1="40088" x2="67486" y2="47577"/>
                        <a14:foregroundMark x1="67486" y1="47577" x2="76371" y2="41630"/>
                        <a14:foregroundMark x1="58412" y1="20705" x2="58034" y2="28855"/>
                        <a14:foregroundMark x1="59735" y1="17841" x2="47826" y2="22907"/>
                        <a14:foregroundMark x1="47826" y1="22907" x2="51796" y2="31938"/>
                        <a14:foregroundMark x1="75992" y1="7709" x2="78639" y2="10793"/>
                        <a14:foregroundMark x1="78450" y1="7709" x2="81664" y2="11894"/>
                        <a14:foregroundMark x1="76938" y1="7930" x2="76938" y2="7930"/>
                        <a14:foregroundMark x1="76371" y1="4405" x2="89792" y2="26432"/>
                        <a14:foregroundMark x1="89792" y1="26432" x2="89792" y2="26432"/>
                        <a14:foregroundMark x1="91682" y1="34802" x2="95841" y2="63656"/>
                        <a14:foregroundMark x1="95841" y1="63656" x2="96408" y2="77093"/>
                        <a14:foregroundMark x1="96408" y1="77093" x2="91493" y2="59692"/>
                        <a14:foregroundMark x1="91493" y1="59692" x2="90170" y2="44493"/>
                        <a14:foregroundMark x1="25520" y1="29075" x2="75425" y2="48018"/>
                        <a14:foregroundMark x1="75425" y1="48018" x2="73157" y2="48678"/>
                        <a14:foregroundMark x1="64839" y1="36123" x2="85633" y2="37885"/>
                        <a14:foregroundMark x1="62004" y1="34361" x2="68620" y2="36564"/>
                        <a14:foregroundMark x1="59735" y1="37004" x2="76560" y2="44493"/>
                        <a14:foregroundMark x1="17013" y1="68062" x2="79773" y2="63436"/>
                        <a14:foregroundMark x1="14556" y1="65639" x2="69943" y2="61894"/>
                        <a14:foregroundMark x1="69943" y1="61894" x2="72212" y2="61894"/>
                        <a14:foregroundMark x1="86578" y1="58811" x2="57467" y2="56388"/>
                        <a14:foregroundMark x1="57467" y1="56388" x2="57467" y2="56388"/>
                        <a14:foregroundMark x1="8507" y1="64758" x2="35917" y2="75771"/>
                        <a14:foregroundMark x1="35917" y1="75771" x2="69376" y2="66520"/>
                        <a14:foregroundMark x1="8129" y1="64097" x2="14745" y2="75991"/>
                        <a14:foregroundMark x1="14745" y1="75991" x2="19471" y2="75110"/>
                        <a14:foregroundMark x1="6805" y1="69824" x2="16257" y2="78634"/>
                        <a14:foregroundMark x1="40643" y1="70705" x2="40643" y2="70705"/>
                        <a14:foregroundMark x1="40643" y1="70705" x2="40643" y2="70705"/>
                        <a14:foregroundMark x1="40454" y1="65419" x2="40454" y2="65419"/>
                        <a14:foregroundMark x1="40454" y1="65419" x2="32514" y2="69163"/>
                        <a14:foregroundMark x1="36106" y1="68943" x2="49149" y2="71145"/>
                        <a14:foregroundMark x1="75425" y1="65198" x2="88280" y2="65198"/>
                        <a14:foregroundMark x1="94329" y1="43612" x2="94896" y2="81938"/>
                        <a14:foregroundMark x1="41210" y1="37004" x2="42722" y2="46916"/>
                        <a14:foregroundMark x1="18904" y1="74890" x2="31947" y2="66520"/>
                        <a14:foregroundMark x1="31947" y1="66520" x2="27977" y2="6233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77219" y="1683108"/>
            <a:ext cx="1753179" cy="150461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23BDBF-58E5-52C2-B7E4-0FCDE22C86E3}"/>
              </a:ext>
            </a:extLst>
          </p:cNvPr>
          <p:cNvSpPr txBox="1"/>
          <p:nvPr/>
        </p:nvSpPr>
        <p:spPr>
          <a:xfrm>
            <a:off x="5176590" y="1154959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343C8883-09CD-8CA7-4A01-7F6CF66275B2}"/>
              </a:ext>
            </a:extLst>
          </p:cNvPr>
          <p:cNvSpPr/>
          <p:nvPr/>
        </p:nvSpPr>
        <p:spPr>
          <a:xfrm>
            <a:off x="629744" y="4337760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F7C53B-2885-30A7-D0A8-CBD556A0E831}"/>
              </a:ext>
            </a:extLst>
          </p:cNvPr>
          <p:cNvSpPr txBox="1"/>
          <p:nvPr/>
        </p:nvSpPr>
        <p:spPr>
          <a:xfrm>
            <a:off x="4576906" y="3260542"/>
            <a:ext cx="26571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</a:t>
            </a:r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犬（いぬ）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○ケーキ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760BCD-A5AE-5432-B942-A657E7D12E79}"/>
              </a:ext>
            </a:extLst>
          </p:cNvPr>
          <p:cNvSpPr txBox="1"/>
          <p:nvPr/>
        </p:nvSpPr>
        <p:spPr>
          <a:xfrm>
            <a:off x="1953178" y="4398972"/>
            <a:ext cx="90923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これは犬（いぬ）ではないです。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ケーキです。</a:t>
            </a:r>
            <a:endParaRPr lang="en-US" altLang="ja-JP" sz="48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77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C9DF7-13ED-337C-AF8C-61E3FAC3D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474DF1-F662-FC94-BDF0-45197FB6F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07FE7B-254B-3E5F-8228-1E48F5685253}"/>
              </a:ext>
            </a:extLst>
          </p:cNvPr>
          <p:cNvSpPr txBox="1"/>
          <p:nvPr/>
        </p:nvSpPr>
        <p:spPr>
          <a:xfrm>
            <a:off x="5905500" y="5551714"/>
            <a:ext cx="78050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生きた日本語を学ぼう！</a:t>
            </a:r>
            <a:r>
              <a:rPr lang="ja-JP" altLang="en-US" sz="20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その①</a:t>
            </a:r>
            <a:r>
              <a:rPr kumimoji="1" lang="ja-JP" altLang="en-US" sz="44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AB65D6-DD30-9D27-BE06-894AF68B86B8}"/>
              </a:ext>
            </a:extLst>
          </p:cNvPr>
          <p:cNvSpPr txBox="1"/>
          <p:nvPr/>
        </p:nvSpPr>
        <p:spPr>
          <a:xfrm>
            <a:off x="207197" y="415472"/>
            <a:ext cx="34919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練習</a:t>
            </a:r>
            <a:endParaRPr lang="en-US" altLang="ja-JP" sz="3600" b="1" u="sng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b="1" u="sng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Practice</a:t>
            </a:r>
            <a:endParaRPr lang="ja-JP" altLang="en-US" sz="3600" u="sng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9CD50C-D706-B811-494C-65367510E1C4}"/>
              </a:ext>
            </a:extLst>
          </p:cNvPr>
          <p:cNvSpPr txBox="1"/>
          <p:nvPr/>
        </p:nvSpPr>
        <p:spPr>
          <a:xfrm>
            <a:off x="284384" y="1843950"/>
            <a:ext cx="33375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問題　①</a:t>
            </a:r>
            <a:endParaRPr lang="en-US" altLang="ja-JP" sz="36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</a:t>
            </a:r>
            <a:r>
              <a:rPr lang="ja-JP" altLang="en-US" sz="36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82DD4A-982D-E213-0970-665008BF2CDD}"/>
              </a:ext>
            </a:extLst>
          </p:cNvPr>
          <p:cNvSpPr txBox="1"/>
          <p:nvPr/>
        </p:nvSpPr>
        <p:spPr>
          <a:xfrm>
            <a:off x="5068053" y="902259"/>
            <a:ext cx="18857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それ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矢印: ストライプ 8">
            <a:extLst>
              <a:ext uri="{FF2B5EF4-FFF2-40B4-BE49-F238E27FC236}">
                <a16:creationId xmlns:a16="http://schemas.microsoft.com/office/drawing/2014/main" id="{F9A73E03-3F56-2B4C-E0D3-FF63C1E1BB50}"/>
              </a:ext>
            </a:extLst>
          </p:cNvPr>
          <p:cNvSpPr/>
          <p:nvPr/>
        </p:nvSpPr>
        <p:spPr>
          <a:xfrm>
            <a:off x="853299" y="4783230"/>
            <a:ext cx="1399634" cy="96244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F993EF-5EF2-684C-D044-F3CD28A1C7B6}"/>
              </a:ext>
            </a:extLst>
          </p:cNvPr>
          <p:cNvSpPr txBox="1"/>
          <p:nvPr/>
        </p:nvSpPr>
        <p:spPr>
          <a:xfrm>
            <a:off x="4339706" y="3459506"/>
            <a:ext cx="3342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チョコレート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○アイスクリーム</a:t>
            </a:r>
            <a:endParaRPr lang="en-US" altLang="ja-JP" sz="32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89EE117-776F-297F-34AF-612B1CF83C7B}"/>
              </a:ext>
            </a:extLst>
          </p:cNvPr>
          <p:cNvSpPr txBox="1"/>
          <p:nvPr/>
        </p:nvSpPr>
        <p:spPr>
          <a:xfrm>
            <a:off x="3236100" y="4479624"/>
            <a:ext cx="5338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9600" b="1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lang="en-US" altLang="ja-JP" sz="9600" b="1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8B470E-191A-6783-0F20-60C692CD3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64" b="95690" l="8582" r="88806">
                        <a14:foregroundMark x1="26493" y1="9914" x2="53358" y2="6681"/>
                        <a14:foregroundMark x1="53358" y1="6681" x2="69030" y2="6897"/>
                        <a14:foregroundMark x1="50373" y1="3664" x2="54478" y2="4095"/>
                        <a14:foregroundMark x1="50746" y1="92457" x2="50746" y2="92457"/>
                        <a14:foregroundMark x1="51119" y1="95690" x2="51119" y2="9569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5195" y="1388201"/>
            <a:ext cx="1311474" cy="227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ワイド画面</PresentationFormat>
  <Paragraphs>140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2025-04-06T13:43:34Z</dcterms:created>
  <dcterms:modified xsi:type="dcterms:W3CDTF">2025-04-20T06:03:26Z</dcterms:modified>
</cp:coreProperties>
</file>