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4" r:id="rId5"/>
    <p:sldId id="261" r:id="rId6"/>
    <p:sldId id="263" r:id="rId7"/>
    <p:sldId id="260" r:id="rId8"/>
    <p:sldId id="266" r:id="rId9"/>
    <p:sldId id="265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DBAEBF-6A10-4892-A371-FCE336C252FB}" v="219" dt="2025-04-07T03:18:55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8E8BD-D908-4CB4-BAEB-0150BFD4ED2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2BBF0-F313-42C1-9D6C-C8E1BE06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0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015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EF8C2-DA27-1FF4-D398-2FB8435C4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AD2AB74-12B4-98FD-1A0B-A1FDB2010F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FBFE0E2-02F7-F1E7-8218-2C4ADD58E7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F6D7EF-508F-859A-6131-22FC33948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42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6528B-DF52-46D6-2D01-829D3A455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8551005-E40B-FA0F-614C-EFFE21C056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2655FDF-78D2-0B48-B76C-728E646C3E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A23FC1-3650-9261-74BB-84AB9CB9FF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583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5F0FC-A794-8DEC-6462-50EC568DC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16403BA6-438D-25A0-B652-9D429E09D9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746456F-0D44-3246-2D88-CB9335AE7B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49B327-7F19-92FB-138B-50F257E4EA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47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094BF1-F57D-51DF-47BA-922AAE43B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A49F551-9C06-C54C-A4CB-706624CD59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5E46A33-A49B-F664-D0E8-D176C43DA0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F51A7A-41B5-EC0F-8700-4B3577507A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333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6BC63C-539E-C620-3D93-17C0D10B5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91C70879-F6AE-A031-550F-5AE0F6CC51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7C301BB-DF53-BA51-91BD-C8849A8F2E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912D3F-2D53-FD96-55DA-62A6A2DEE2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234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74D6D-2933-0F8D-1E4A-30839981F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467EF2E-9F38-6050-F33A-E62D58BA38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72D3BC7-CD35-5A9E-B372-8120463114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E29B01-71B4-6BF9-95B8-EF7BBD80F5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33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FD3DC6-8E71-F803-BFD9-B5471CEA6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B9E592-651E-A8AE-AB7F-3477636FF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BA34A8-B01F-A991-B02F-9F18FB0B4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F6E302-7DB3-10BE-9E3A-E83AA74AD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B4EEA-F404-71DE-B6FF-F1C265CF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38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05DD6C-1E3D-37A6-ADF0-F28D71F73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B5105B-3E67-5FFC-E82D-DCE02165F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6FA36C-ED4E-E7D4-EA7D-6CCE257F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8B6840-0076-A0CF-FF5F-AE6DBAC2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235B91-D437-DC5B-CADD-05E494FBD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51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43CAB0-749A-119C-DF28-7B4F8E561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522BF5-A9AC-E57F-8A70-D41DD8B7C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30A01A-2BF3-A789-D7E0-E28A9B6D2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9ED71D-D3B6-AF27-BD1A-19CF5656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27C704-5559-C7E5-90B9-5E2572EB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80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5D3FAB-1E32-A380-64FE-0F9060FD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3B73B3-C639-5F49-9665-69869495C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4FA4A0-4BED-2029-A078-C6048942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F1157-490B-ABD6-6E7F-6518E2D5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1AE93E-1541-4AC0-EAA9-448CA6426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28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A79AE-9BF9-4C08-9187-F8D1057B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95C54D-2A74-05FC-7064-A7936249F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E0187A-8472-B8DE-CEB9-80420CF59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ED28B8-3A9F-2FCC-C59C-42FDA938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9904D7-7613-976A-8C0D-AECF310F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94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CC1141-4172-7826-F319-8EF94668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EF6E68-A200-67C6-DBE9-CDEA9BF61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82BCBA-26E1-F29A-3BEF-391532E7F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2F67A1-22B4-72DF-F23E-909FCAD0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3FE8E3-777C-6BF4-9D57-7874E3F9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479C7D-1808-1574-ABB2-9982C89FB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82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F48D02-9CC9-7E2D-C1CE-8E142F06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4BD3C7-D9C7-8FA0-A37E-3973AFBE6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400DD78-0F48-A79D-4324-E4107F9EB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7C4676-B43E-DA6D-96DF-C28FE547F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78F688B-F783-EDAE-2045-A790762B5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4C2E12-9CC7-467F-2DEF-DCC537871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D7B3F4-2B19-883D-880F-CE2538D0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A77C2FC-D38E-9E43-8B79-A1C96985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63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A43C3E-E8DE-6E37-D52D-7FEF9A962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1EF4C4-CDF5-3448-AEE6-5930D043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8FD404-0ADC-349C-2195-DE8F3B00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807512-BFEB-488E-2A64-6BD6A153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06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A77DEF3-5125-3E91-C90A-129FBB81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25D4D0-4231-1E5E-61B0-97A50F35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3D75F1-592D-BC43-6D5D-FEB3F47F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68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3A086-09E7-599E-82EC-0D65EB9A0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69B6CE-1851-0178-01E9-1699F9233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EF7991-A969-94A4-A877-C507F64F2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81E635-097B-5D73-77C9-362F8722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318660-3E7A-50C4-02EA-E48D751D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FCF790-DE28-181E-55D8-070C9B4E8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17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7265B-EE8C-965B-0807-3915F080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603FA8-1FA8-1243-8E4D-B7E9A8563D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B2016D-1554-2302-3646-D67F361A6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0EE4DF-9978-625E-3048-E6BFAF273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D20215-A09A-D0E9-EEA0-27BD85C3A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07209D-5707-F0EA-9272-AB951ED3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56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EDA7100-438D-CDCE-9465-5A0EE1D39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909D8D-A48F-049B-5EEC-E8DE0F41A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EB885E-BF91-B4B7-BBF2-C5B88C97DB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ED96-363F-4D93-8453-F5AEC26A954B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112B49-8CA0-5818-9B88-093B026A7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C9B0E6-3880-5238-A50B-D3A5D8093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76FFAD5-7C77-0960-887D-B258C9A01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A4DC4A-A889-A59F-8952-135962AAABCC}"/>
              </a:ext>
            </a:extLst>
          </p:cNvPr>
          <p:cNvSpPr txBox="1"/>
          <p:nvPr/>
        </p:nvSpPr>
        <p:spPr>
          <a:xfrm>
            <a:off x="2193471" y="533400"/>
            <a:ext cx="7805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4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48CCF0-F4C3-0B55-5B2A-1463BF2E9195}"/>
              </a:ext>
            </a:extLst>
          </p:cNvPr>
          <p:cNvSpPr txBox="1"/>
          <p:nvPr/>
        </p:nvSpPr>
        <p:spPr>
          <a:xfrm>
            <a:off x="1700980" y="2828835"/>
            <a:ext cx="96454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～○○は△△です。～</a:t>
            </a:r>
            <a:endParaRPr lang="ja-JP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786564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E2B3A-EB8D-B56D-3DC4-9B60384DA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23C811E-2FD1-FF32-EAD9-65AEF00E9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3DC8FC-81FA-5AA2-822D-016828E4332F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6B287E-67CA-64F4-DC6C-2309BFE0F76A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AA7E59-5DB9-BD71-6685-3236BCDAE659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②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A692BF-634B-F8F4-AEF4-D411FC45A474}"/>
              </a:ext>
            </a:extLst>
          </p:cNvPr>
          <p:cNvSpPr txBox="1"/>
          <p:nvPr/>
        </p:nvSpPr>
        <p:spPr>
          <a:xfrm>
            <a:off x="4983609" y="977987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5488A4AE-257D-3E6F-CB95-C6037DB63E4A}"/>
              </a:ext>
            </a:extLst>
          </p:cNvPr>
          <p:cNvSpPr/>
          <p:nvPr/>
        </p:nvSpPr>
        <p:spPr>
          <a:xfrm>
            <a:off x="832173" y="4361483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2567A45-2053-C88A-E503-F51EDA5FB82A}"/>
              </a:ext>
            </a:extLst>
          </p:cNvPr>
          <p:cNvSpPr txBox="1"/>
          <p:nvPr/>
        </p:nvSpPr>
        <p:spPr>
          <a:xfrm>
            <a:off x="4962619" y="3369204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きつね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4D4DA06-C923-7FE5-B401-F3FAB53F48C2}"/>
              </a:ext>
            </a:extLst>
          </p:cNvPr>
          <p:cNvSpPr txBox="1"/>
          <p:nvPr/>
        </p:nvSpPr>
        <p:spPr>
          <a:xfrm>
            <a:off x="3236100" y="4273350"/>
            <a:ext cx="53387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lang="en-US" altLang="ja-JP" sz="9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EB5D037-776A-41F1-1E86-F260C9527A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23" b="95707" l="3785" r="96337">
                        <a14:foregroundMark x1="21856" y1="8903" x2="12943" y2="7313"/>
                        <a14:foregroundMark x1="12943" y1="7313" x2="8913" y2="13672"/>
                        <a14:foregroundMark x1="83639" y1="6836" x2="91575" y2="12242"/>
                        <a14:foregroundMark x1="91575" y1="12242" x2="90598" y2="20668"/>
                        <a14:foregroundMark x1="10623" y1="55803" x2="8303" y2="64388"/>
                        <a14:foregroundMark x1="8303" y1="64388" x2="28938" y2="80922"/>
                        <a14:foregroundMark x1="28938" y1="80922" x2="34432" y2="90461"/>
                        <a14:foregroundMark x1="27961" y1="70588" x2="36264" y2="76948"/>
                        <a14:foregroundMark x1="36264" y1="76948" x2="44567" y2="88871"/>
                        <a14:foregroundMark x1="44567" y1="88871" x2="44933" y2="90143"/>
                        <a14:foregroundMark x1="39560" y1="91892" x2="56899" y2="94595"/>
                        <a14:foregroundMark x1="56899" y1="94595" x2="90965" y2="69634"/>
                        <a14:foregroundMark x1="90965" y1="69634" x2="91575" y2="64547"/>
                        <a14:foregroundMark x1="94261" y1="59777" x2="94261" y2="59777"/>
                        <a14:foregroundMark x1="95238" y1="64706" x2="95238" y2="64706"/>
                        <a14:foregroundMark x1="96093" y1="69793" x2="96093" y2="69793"/>
                        <a14:foregroundMark x1="96581" y1="63911" x2="96581" y2="63911"/>
                        <a14:foregroundMark x1="38339" y1="94277" x2="45055" y2="96343"/>
                        <a14:foregroundMark x1="45055" y1="96343" x2="58974" y2="96025"/>
                        <a14:foregroundMark x1="58974" y1="96025" x2="61661" y2="94436"/>
                        <a14:foregroundMark x1="51648" y1="83307" x2="51648" y2="83307"/>
                        <a14:foregroundMark x1="48962" y1="78855" x2="52137" y2="82671"/>
                        <a14:foregroundMark x1="4518" y1="58188" x2="4518" y2="58188"/>
                        <a14:foregroundMark x1="3785" y1="64388" x2="3785" y2="64388"/>
                        <a14:foregroundMark x1="3663" y1="69316" x2="3663" y2="69316"/>
                        <a14:foregroundMark x1="28694" y1="42607" x2="34799" y2="45946"/>
                        <a14:foregroundMark x1="34799" y1="45946" x2="41636" y2="55326"/>
                        <a14:foregroundMark x1="36752" y1="46741" x2="41758" y2="54531"/>
                        <a14:foregroundMark x1="58730" y1="55962" x2="65690" y2="46900"/>
                        <a14:foregroundMark x1="65690" y1="46900" x2="73260" y2="42766"/>
                        <a14:foregroundMark x1="19536" y1="6518" x2="33578" y2="13514"/>
                        <a14:foregroundMark x1="33578" y1="13514" x2="34188" y2="15262"/>
                        <a14:foregroundMark x1="17705" y1="5882" x2="29060" y2="11606"/>
                        <a14:foregroundMark x1="29060" y1="11606" x2="20635" y2="6995"/>
                        <a14:foregroundMark x1="17827" y1="5723" x2="25397" y2="9539"/>
                        <a14:foregroundMark x1="25397" y1="9539" x2="27717" y2="1192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70737" y="1677516"/>
            <a:ext cx="2311501" cy="177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09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D5972-B293-9D8D-F32B-D63ECFFC8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74236E0-7140-3512-4305-71E5603C4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F711FFB-DECF-E38B-DDFD-92A22566FA31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0D78B55-4971-B510-55DE-78AD22C05DB8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答え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Answer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FB7A90-7BAF-84EE-4FFA-A3BA6F2C8B85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②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425955-6BA2-2569-236A-87FF3EA1A618}"/>
              </a:ext>
            </a:extLst>
          </p:cNvPr>
          <p:cNvSpPr txBox="1"/>
          <p:nvPr/>
        </p:nvSpPr>
        <p:spPr>
          <a:xfrm>
            <a:off x="4983609" y="977987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31AD290A-CE7A-8500-4EDE-D481DF263A16}"/>
              </a:ext>
            </a:extLst>
          </p:cNvPr>
          <p:cNvSpPr/>
          <p:nvPr/>
        </p:nvSpPr>
        <p:spPr>
          <a:xfrm>
            <a:off x="832173" y="4361483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6B68CE2-C1FC-A2A0-49D2-5F650A73C751}"/>
              </a:ext>
            </a:extLst>
          </p:cNvPr>
          <p:cNvSpPr txBox="1"/>
          <p:nvPr/>
        </p:nvSpPr>
        <p:spPr>
          <a:xfrm>
            <a:off x="4962619" y="3369204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きつね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816EF32-0514-D237-4E7D-01B79E0DA7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23" b="95707" l="3785" r="96337">
                        <a14:foregroundMark x1="21856" y1="8903" x2="12943" y2="7313"/>
                        <a14:foregroundMark x1="12943" y1="7313" x2="8913" y2="13672"/>
                        <a14:foregroundMark x1="83639" y1="6836" x2="91575" y2="12242"/>
                        <a14:foregroundMark x1="91575" y1="12242" x2="90598" y2="20668"/>
                        <a14:foregroundMark x1="10623" y1="55803" x2="8303" y2="64388"/>
                        <a14:foregroundMark x1="8303" y1="64388" x2="28938" y2="80922"/>
                        <a14:foregroundMark x1="28938" y1="80922" x2="34432" y2="90461"/>
                        <a14:foregroundMark x1="27961" y1="70588" x2="36264" y2="76948"/>
                        <a14:foregroundMark x1="36264" y1="76948" x2="44567" y2="88871"/>
                        <a14:foregroundMark x1="44567" y1="88871" x2="44933" y2="90143"/>
                        <a14:foregroundMark x1="39560" y1="91892" x2="56899" y2="94595"/>
                        <a14:foregroundMark x1="56899" y1="94595" x2="90965" y2="69634"/>
                        <a14:foregroundMark x1="90965" y1="69634" x2="91575" y2="64547"/>
                        <a14:foregroundMark x1="94261" y1="59777" x2="94261" y2="59777"/>
                        <a14:foregroundMark x1="95238" y1="64706" x2="95238" y2="64706"/>
                        <a14:foregroundMark x1="96093" y1="69793" x2="96093" y2="69793"/>
                        <a14:foregroundMark x1="96581" y1="63911" x2="96581" y2="63911"/>
                        <a14:foregroundMark x1="38339" y1="94277" x2="45055" y2="96343"/>
                        <a14:foregroundMark x1="45055" y1="96343" x2="58974" y2="96025"/>
                        <a14:foregroundMark x1="58974" y1="96025" x2="61661" y2="94436"/>
                        <a14:foregroundMark x1="51648" y1="83307" x2="51648" y2="83307"/>
                        <a14:foregroundMark x1="48962" y1="78855" x2="52137" y2="82671"/>
                        <a14:foregroundMark x1="4518" y1="58188" x2="4518" y2="58188"/>
                        <a14:foregroundMark x1="3785" y1="64388" x2="3785" y2="64388"/>
                        <a14:foregroundMark x1="3663" y1="69316" x2="3663" y2="69316"/>
                        <a14:foregroundMark x1="28694" y1="42607" x2="34799" y2="45946"/>
                        <a14:foregroundMark x1="34799" y1="45946" x2="41636" y2="55326"/>
                        <a14:foregroundMark x1="36752" y1="46741" x2="41758" y2="54531"/>
                        <a14:foregroundMark x1="58730" y1="55962" x2="65690" y2="46900"/>
                        <a14:foregroundMark x1="65690" y1="46900" x2="73260" y2="42766"/>
                        <a14:foregroundMark x1="19536" y1="6518" x2="33578" y2="13514"/>
                        <a14:foregroundMark x1="33578" y1="13514" x2="34188" y2="15262"/>
                        <a14:foregroundMark x1="17705" y1="5882" x2="29060" y2="11606"/>
                        <a14:foregroundMark x1="29060" y1="11606" x2="20635" y2="6995"/>
                        <a14:foregroundMark x1="17827" y1="5723" x2="25397" y2="9539"/>
                        <a14:foregroundMark x1="25397" y1="9539" x2="27717" y2="1192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70737" y="1677516"/>
            <a:ext cx="2311501" cy="177525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A1A99E-3566-AE58-10EE-81C31FEA15C3}"/>
              </a:ext>
            </a:extLst>
          </p:cNvPr>
          <p:cNvSpPr txBox="1"/>
          <p:nvPr/>
        </p:nvSpPr>
        <p:spPr>
          <a:xfrm>
            <a:off x="3063980" y="4258450"/>
            <a:ext cx="67842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あれはきつねです。</a:t>
            </a:r>
            <a:endParaRPr lang="en-US" altLang="ja-JP" sz="6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36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270C7-7495-15BD-0B8F-76CAE0B4A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9021588-F3D6-5EC1-DF4E-2CB0923D99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5A8D02-9143-FE31-F47C-5617C174BC27}"/>
              </a:ext>
            </a:extLst>
          </p:cNvPr>
          <p:cNvSpPr txBox="1"/>
          <p:nvPr/>
        </p:nvSpPr>
        <p:spPr>
          <a:xfrm>
            <a:off x="5905500" y="5665687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B6FFFC-A946-4CA5-740E-EFDB33D5C3E2}"/>
              </a:ext>
            </a:extLst>
          </p:cNvPr>
          <p:cNvSpPr txBox="1"/>
          <p:nvPr/>
        </p:nvSpPr>
        <p:spPr>
          <a:xfrm>
            <a:off x="413674" y="387430"/>
            <a:ext cx="58494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自分の名前を言ってみよう！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Let’s say your name!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2737BF-8183-624C-4108-D4EC812DB96D}"/>
              </a:ext>
            </a:extLst>
          </p:cNvPr>
          <p:cNvSpPr txBox="1"/>
          <p:nvPr/>
        </p:nvSpPr>
        <p:spPr>
          <a:xfrm>
            <a:off x="476614" y="2152402"/>
            <a:ext cx="33375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例（れい）</a:t>
            </a:r>
            <a:endParaRPr lang="en-US" altLang="ja-JP" sz="32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2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D75193F-4319-BFF7-A5A4-A1DD4F087C93}"/>
              </a:ext>
            </a:extLst>
          </p:cNvPr>
          <p:cNvSpPr txBox="1"/>
          <p:nvPr/>
        </p:nvSpPr>
        <p:spPr>
          <a:xfrm>
            <a:off x="4165044" y="1666610"/>
            <a:ext cx="36067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私（わたし）</a:t>
            </a:r>
            <a:endParaRPr lang="en-US" altLang="ja-JP" sz="4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57DA6A4A-CF9F-064B-910F-C2580B43D6B6}"/>
              </a:ext>
            </a:extLst>
          </p:cNvPr>
          <p:cNvSpPr/>
          <p:nvPr/>
        </p:nvSpPr>
        <p:spPr>
          <a:xfrm>
            <a:off x="864186" y="4798631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70B905B-B08E-CB79-153E-FDD0D0E33192}"/>
              </a:ext>
            </a:extLst>
          </p:cNvPr>
          <p:cNvSpPr txBox="1"/>
          <p:nvPr/>
        </p:nvSpPr>
        <p:spPr>
          <a:xfrm>
            <a:off x="3799554" y="3899243"/>
            <a:ext cx="43377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山田（やまだ）</a:t>
            </a:r>
            <a:endParaRPr lang="en-US" altLang="ja-JP" sz="4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4C695F-A6F0-59C7-6B41-E9A54673C2E3}"/>
              </a:ext>
            </a:extLst>
          </p:cNvPr>
          <p:cNvSpPr txBox="1"/>
          <p:nvPr/>
        </p:nvSpPr>
        <p:spPr>
          <a:xfrm>
            <a:off x="2349545" y="4837749"/>
            <a:ext cx="97567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私（わたし）は山田（やまだ）です。</a:t>
            </a:r>
            <a:endParaRPr lang="en-US" altLang="ja-JP" sz="5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7C9D57B-4846-F71E-CA5F-D3B8F4FA46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536" b="94464" l="9886" r="89734">
                        <a14:foregroundMark x1="41445" y1="8651" x2="63878" y2="8997"/>
                        <a14:foregroundMark x1="63878" y1="8997" x2="44487" y2="6228"/>
                        <a14:foregroundMark x1="34981" y1="80623" x2="17490" y2="87889"/>
                        <a14:foregroundMark x1="17490" y1="87889" x2="77186" y2="94118"/>
                        <a14:foregroundMark x1="77186" y1="94118" x2="56654" y2="84083"/>
                        <a14:foregroundMark x1="56654" y1="84083" x2="36502" y2="86159"/>
                        <a14:foregroundMark x1="36502" y1="86159" x2="58175" y2="88581"/>
                        <a14:foregroundMark x1="58175" y1="88581" x2="63498" y2="88581"/>
                        <a14:foregroundMark x1="77186" y1="88927" x2="76426" y2="92388"/>
                        <a14:foregroundMark x1="77567" y1="88235" x2="85171" y2="93426"/>
                        <a14:foregroundMark x1="17490" y1="88235" x2="73764" y2="94118"/>
                        <a14:foregroundMark x1="73764" y1="94118" x2="85551" y2="91349"/>
                        <a14:foregroundMark x1="14449" y1="89619" x2="28517" y2="92042"/>
                        <a14:foregroundMark x1="85932" y1="91349" x2="88593" y2="94464"/>
                      </a14:backgroundRemoval>
                    </a14:imgEffect>
                  </a14:imgLayer>
                </a14:imgProps>
              </a:ext>
            </a:extLst>
          </a:blip>
          <a:srcRect b="10261"/>
          <a:stretch/>
        </p:blipFill>
        <p:spPr>
          <a:xfrm>
            <a:off x="5085075" y="2289063"/>
            <a:ext cx="1640850" cy="1618043"/>
          </a:xfrm>
          <a:prstGeom prst="rect">
            <a:avLst/>
          </a:prstGeom>
        </p:spPr>
      </p:pic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028943C5-C6CA-FBED-AD50-93838407945E}"/>
              </a:ext>
            </a:extLst>
          </p:cNvPr>
          <p:cNvSpPr/>
          <p:nvPr/>
        </p:nvSpPr>
        <p:spPr>
          <a:xfrm>
            <a:off x="7645956" y="2689519"/>
            <a:ext cx="3766824" cy="1214702"/>
          </a:xfrm>
          <a:prstGeom prst="wedgeRoundRectCallout">
            <a:avLst>
              <a:gd name="adj1" fmla="val -59066"/>
              <a:gd name="adj2" fmla="val 5497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やまだは名前（なまえ）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</a:rPr>
              <a:t>Yamada is Japanese name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56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B8F52-F1DF-BC43-8CC2-905600A5F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6715557-62D1-7831-2729-11562DC00F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BBAC564-EFF0-9D04-D2DF-94E48D7C9B4E}"/>
              </a:ext>
            </a:extLst>
          </p:cNvPr>
          <p:cNvSpPr txBox="1"/>
          <p:nvPr/>
        </p:nvSpPr>
        <p:spPr>
          <a:xfrm>
            <a:off x="5905500" y="5665687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2C130A-BE37-1BE9-A8EF-53E0BB18E620}"/>
              </a:ext>
            </a:extLst>
          </p:cNvPr>
          <p:cNvSpPr txBox="1"/>
          <p:nvPr/>
        </p:nvSpPr>
        <p:spPr>
          <a:xfrm>
            <a:off x="413674" y="387430"/>
            <a:ext cx="58494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自分の名前を言ってみよう！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Let’s say your name!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965AA3-F38F-0969-EF66-34CEA7D1FBF2}"/>
              </a:ext>
            </a:extLst>
          </p:cNvPr>
          <p:cNvSpPr txBox="1"/>
          <p:nvPr/>
        </p:nvSpPr>
        <p:spPr>
          <a:xfrm>
            <a:off x="1349344" y="2562372"/>
            <a:ext cx="1006343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8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私（わたし）は△△です。</a:t>
            </a:r>
            <a:endParaRPr lang="en-US" altLang="ja-JP" sz="8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0885CB74-4CAA-4FB4-5FEE-94FC98DC281F}"/>
              </a:ext>
            </a:extLst>
          </p:cNvPr>
          <p:cNvSpPr/>
          <p:nvPr/>
        </p:nvSpPr>
        <p:spPr>
          <a:xfrm>
            <a:off x="3240641" y="4217275"/>
            <a:ext cx="6280840" cy="1619526"/>
          </a:xfrm>
          <a:prstGeom prst="wedgeRoundRectCallout">
            <a:avLst>
              <a:gd name="adj1" fmla="val 26326"/>
              <a:gd name="adj2" fmla="val -7770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tx1"/>
                </a:solidFill>
              </a:rPr>
              <a:t>△△はあなたの名前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400" b="1" dirty="0">
                <a:solidFill>
                  <a:schemeClr val="tx1"/>
                </a:solidFill>
              </a:rPr>
              <a:t>△△ </a:t>
            </a:r>
            <a:r>
              <a:rPr kumimoji="1" lang="en-US" altLang="ja-JP" sz="4400" b="1" dirty="0">
                <a:solidFill>
                  <a:schemeClr val="tx1"/>
                </a:solidFill>
              </a:rPr>
              <a:t>is your name</a:t>
            </a:r>
            <a:endParaRPr kumimoji="1" lang="ja-JP" alt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80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D768F-C702-D164-5EC4-B80D9AEE0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6E9070E-855A-7879-4DF3-FB71B1B4C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666722-DA78-74EA-58CA-FA0961FDDF9C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82B191-826D-45E1-A5EF-C63B9B7DC879}"/>
              </a:ext>
            </a:extLst>
          </p:cNvPr>
          <p:cNvSpPr txBox="1"/>
          <p:nvPr/>
        </p:nvSpPr>
        <p:spPr>
          <a:xfrm>
            <a:off x="5148480" y="2237715"/>
            <a:ext cx="16552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りんご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apple</a:t>
            </a:r>
            <a:endParaRPr lang="ja-JP" altLang="en-US" sz="36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CB28079-23AB-2262-3EAC-C58F7B9AB6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937" b="89972" l="9949" r="89937">
                        <a14:foregroundMark x1="59463" y1="9462" x2="58319" y2="10392"/>
                        <a14:foregroundMark x1="50429" y1="8937" x2="50429" y2="8937"/>
                        <a14:foregroundMark x1="49342" y1="9139" x2="49342" y2="9139"/>
                        <a14:backgroundMark x1="50658" y1="9624" x2="50658" y2="9624"/>
                        <a14:backgroundMark x1="51286" y1="9058" x2="51286" y2="9058"/>
                        <a14:backgroundMark x1="51058" y1="9139" x2="51058" y2="9139"/>
                        <a14:backgroundMark x1="50658" y1="9139" x2="50658" y2="9139"/>
                        <a14:backgroundMark x1="50486" y1="9584" x2="50486" y2="9584"/>
                        <a14:backgroundMark x1="50486" y1="9220" x2="50486" y2="9220"/>
                        <a14:backgroundMark x1="50772" y1="9260" x2="50772" y2="92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293" r="24967" b="64503"/>
          <a:stretch/>
        </p:blipFill>
        <p:spPr>
          <a:xfrm>
            <a:off x="4836657" y="-3657"/>
            <a:ext cx="2363189" cy="24344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50BD41-8265-710E-A7AF-AF94780C5579}"/>
              </a:ext>
            </a:extLst>
          </p:cNvPr>
          <p:cNvSpPr txBox="1"/>
          <p:nvPr/>
        </p:nvSpPr>
        <p:spPr>
          <a:xfrm>
            <a:off x="9195862" y="1052284"/>
            <a:ext cx="23240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  <a:endParaRPr lang="ja-JP" altLang="en-US" sz="7200" dirty="0"/>
          </a:p>
        </p:txBody>
      </p:sp>
      <p:sp>
        <p:nvSpPr>
          <p:cNvPr id="11" name="十字形 10">
            <a:extLst>
              <a:ext uri="{FF2B5EF4-FFF2-40B4-BE49-F238E27FC236}">
                <a16:creationId xmlns:a16="http://schemas.microsoft.com/office/drawing/2014/main" id="{85F8AB47-066D-124D-835C-A631925A7DF7}"/>
              </a:ext>
            </a:extLst>
          </p:cNvPr>
          <p:cNvSpPr/>
          <p:nvPr/>
        </p:nvSpPr>
        <p:spPr>
          <a:xfrm>
            <a:off x="7368328" y="1090074"/>
            <a:ext cx="938151" cy="938151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D583D3-C08A-5F41-4F54-32CA332DE9A9}"/>
              </a:ext>
            </a:extLst>
          </p:cNvPr>
          <p:cNvSpPr txBox="1"/>
          <p:nvPr/>
        </p:nvSpPr>
        <p:spPr>
          <a:xfrm>
            <a:off x="748819" y="957190"/>
            <a:ext cx="277991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This</a:t>
            </a:r>
            <a:endParaRPr lang="ja-JP" altLang="en-US" sz="7200" dirty="0"/>
          </a:p>
        </p:txBody>
      </p:sp>
      <p:sp>
        <p:nvSpPr>
          <p:cNvPr id="14" name="十字形 13">
            <a:extLst>
              <a:ext uri="{FF2B5EF4-FFF2-40B4-BE49-F238E27FC236}">
                <a16:creationId xmlns:a16="http://schemas.microsoft.com/office/drawing/2014/main" id="{6DA96201-9B79-180A-6E3C-35584B43B19D}"/>
              </a:ext>
            </a:extLst>
          </p:cNvPr>
          <p:cNvSpPr/>
          <p:nvPr/>
        </p:nvSpPr>
        <p:spPr>
          <a:xfrm>
            <a:off x="3869529" y="1196167"/>
            <a:ext cx="938151" cy="938151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FC9F8EA-F57E-D89D-019C-3F501D6E5FBB}"/>
              </a:ext>
            </a:extLst>
          </p:cNvPr>
          <p:cNvSpPr txBox="1"/>
          <p:nvPr/>
        </p:nvSpPr>
        <p:spPr>
          <a:xfrm>
            <a:off x="2578237" y="4123518"/>
            <a:ext cx="77796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これはりんごです。</a:t>
            </a:r>
            <a:endParaRPr lang="ja-JP" altLang="en-US" sz="72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64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68652-03FC-21A9-F0DF-7E9E88A051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B48D212-B349-962F-2A86-2EBCF4B7A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94A7153-FB75-0DEE-269E-B3CA2A79B020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612882-7D48-49B4-6F59-4EBA94804648}"/>
              </a:ext>
            </a:extLst>
          </p:cNvPr>
          <p:cNvSpPr txBox="1"/>
          <p:nvPr/>
        </p:nvSpPr>
        <p:spPr>
          <a:xfrm>
            <a:off x="451936" y="600930"/>
            <a:ext cx="46544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順番　（じゅんばん）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order</a:t>
            </a:r>
            <a:endParaRPr lang="ja-JP" altLang="en-US" sz="3600" u="sng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AA5767B-5742-DD08-F4AE-1A08C2B50F8B}"/>
              </a:ext>
            </a:extLst>
          </p:cNvPr>
          <p:cNvSpPr txBox="1"/>
          <p:nvPr/>
        </p:nvSpPr>
        <p:spPr>
          <a:xfrm>
            <a:off x="938824" y="2228671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343D0B-7C56-A7CB-F55A-4027900C272A}"/>
              </a:ext>
            </a:extLst>
          </p:cNvPr>
          <p:cNvSpPr txBox="1"/>
          <p:nvPr/>
        </p:nvSpPr>
        <p:spPr>
          <a:xfrm>
            <a:off x="4857009" y="2228671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りんご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24FD798-06B2-48A2-14FB-A61F865EB653}"/>
              </a:ext>
            </a:extLst>
          </p:cNvPr>
          <p:cNvSpPr txBox="1"/>
          <p:nvPr/>
        </p:nvSpPr>
        <p:spPr>
          <a:xfrm>
            <a:off x="8781413" y="2228671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34E29A2-8C2C-2EDF-447B-BC4BD4955929}"/>
              </a:ext>
            </a:extLst>
          </p:cNvPr>
          <p:cNvSpPr txBox="1"/>
          <p:nvPr/>
        </p:nvSpPr>
        <p:spPr>
          <a:xfrm>
            <a:off x="451937" y="3623572"/>
            <a:ext cx="403631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主語（しゅご）</a:t>
            </a:r>
            <a:endParaRPr lang="en-US" altLang="ja-JP" sz="4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Subject</a:t>
            </a:r>
            <a:endParaRPr lang="ja-JP" altLang="en-US" sz="40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673853C-8E52-FB3F-3EFA-AC8F07B7A8F6}"/>
              </a:ext>
            </a:extLst>
          </p:cNvPr>
          <p:cNvSpPr txBox="1"/>
          <p:nvPr/>
        </p:nvSpPr>
        <p:spPr>
          <a:xfrm>
            <a:off x="4228804" y="3570030"/>
            <a:ext cx="403631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名詞（めいし）</a:t>
            </a:r>
            <a:endParaRPr lang="en-US" altLang="ja-JP" sz="4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Noun</a:t>
            </a:r>
            <a:endParaRPr lang="ja-JP" altLang="en-US" sz="40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39E958-2E91-3014-BA43-524D1826421B}"/>
              </a:ext>
            </a:extLst>
          </p:cNvPr>
          <p:cNvSpPr txBox="1"/>
          <p:nvPr/>
        </p:nvSpPr>
        <p:spPr>
          <a:xfrm>
            <a:off x="8025955" y="3596801"/>
            <a:ext cx="403631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動詞（どうし）</a:t>
            </a:r>
            <a:endParaRPr lang="en-US" altLang="ja-JP" sz="4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Verb</a:t>
            </a:r>
            <a:endParaRPr lang="ja-JP" altLang="en-US" sz="40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C67AE-64A5-FBAE-1CD7-92F07FF9C1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96DA551-348B-3B36-6D72-E55FC4294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1CAAC4-9E28-0D60-2F4C-5D3E229A331B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804116-03E6-44F5-7406-4B2698D10031}"/>
              </a:ext>
            </a:extLst>
          </p:cNvPr>
          <p:cNvSpPr txBox="1"/>
          <p:nvPr/>
        </p:nvSpPr>
        <p:spPr>
          <a:xfrm>
            <a:off x="310422" y="613285"/>
            <a:ext cx="54535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文の作り方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How to make sentence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A085C9-7EB1-69C4-6D3B-66B48B5BAAAB}"/>
              </a:ext>
            </a:extLst>
          </p:cNvPr>
          <p:cNvSpPr txBox="1"/>
          <p:nvPr/>
        </p:nvSpPr>
        <p:spPr>
          <a:xfrm>
            <a:off x="938824" y="2228671"/>
            <a:ext cx="29691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○○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3CE028F-4B90-8A4C-7814-BDD385678BCD}"/>
              </a:ext>
            </a:extLst>
          </p:cNvPr>
          <p:cNvSpPr txBox="1"/>
          <p:nvPr/>
        </p:nvSpPr>
        <p:spPr>
          <a:xfrm>
            <a:off x="5872899" y="2216414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△△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774AAA1-C492-4A80-4C0D-18A816569EB5}"/>
              </a:ext>
            </a:extLst>
          </p:cNvPr>
          <p:cNvSpPr txBox="1"/>
          <p:nvPr/>
        </p:nvSpPr>
        <p:spPr>
          <a:xfrm>
            <a:off x="8781413" y="2228671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2C1A4BE-ECC3-ABA9-4D00-D0087FDED0CD}"/>
              </a:ext>
            </a:extLst>
          </p:cNvPr>
          <p:cNvSpPr txBox="1"/>
          <p:nvPr/>
        </p:nvSpPr>
        <p:spPr>
          <a:xfrm>
            <a:off x="5364437" y="4026371"/>
            <a:ext cx="403631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名詞（めいし）</a:t>
            </a:r>
            <a:endParaRPr lang="en-US" altLang="ja-JP" sz="32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Noun</a:t>
            </a:r>
            <a:endParaRPr lang="ja-JP" altLang="en-US" sz="32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72AB62-A76B-FB63-5A48-416A2C873DFA}"/>
              </a:ext>
            </a:extLst>
          </p:cNvPr>
          <p:cNvSpPr txBox="1"/>
          <p:nvPr/>
        </p:nvSpPr>
        <p:spPr>
          <a:xfrm>
            <a:off x="3456839" y="2269956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C351B4-314D-2BA3-3A13-A181E77311AA}"/>
              </a:ext>
            </a:extLst>
          </p:cNvPr>
          <p:cNvSpPr txBox="1"/>
          <p:nvPr/>
        </p:nvSpPr>
        <p:spPr>
          <a:xfrm>
            <a:off x="0" y="3596311"/>
            <a:ext cx="520090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人称代名詞</a:t>
            </a:r>
            <a:endParaRPr lang="en-US" altLang="ja-JP" sz="32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（にんしょうだいめいし）</a:t>
            </a:r>
            <a:endParaRPr lang="en-US" altLang="ja-JP" sz="32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Personal pronoun</a:t>
            </a:r>
            <a:endParaRPr lang="ja-JP" altLang="en-US" sz="32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398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08B3DF-7985-F2F0-FFAA-845CB0109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A7A153D-4970-E596-17D7-8DF335E4C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600" y="-44542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CCBFEC-F9E6-A0D7-106B-A5D77BC3A732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E860F0-6192-93ED-DE88-5F20F17970A7}"/>
              </a:ext>
            </a:extLst>
          </p:cNvPr>
          <p:cNvSpPr txBox="1"/>
          <p:nvPr/>
        </p:nvSpPr>
        <p:spPr>
          <a:xfrm>
            <a:off x="130012" y="508597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例文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3F14EE-E9D0-9B5E-12DD-10751B925670}"/>
              </a:ext>
            </a:extLst>
          </p:cNvPr>
          <p:cNvSpPr txBox="1"/>
          <p:nvPr/>
        </p:nvSpPr>
        <p:spPr>
          <a:xfrm>
            <a:off x="2422258" y="2026983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あれは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That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4AE429-79A1-DACA-B3A1-57E26BE23AFB}"/>
              </a:ext>
            </a:extLst>
          </p:cNvPr>
          <p:cNvSpPr txBox="1"/>
          <p:nvPr/>
        </p:nvSpPr>
        <p:spPr>
          <a:xfrm>
            <a:off x="4973473" y="2078162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キツネ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fox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63814D-6861-63C4-3022-450B9DC088C7}"/>
              </a:ext>
            </a:extLst>
          </p:cNvPr>
          <p:cNvSpPr txBox="1"/>
          <p:nvPr/>
        </p:nvSpPr>
        <p:spPr>
          <a:xfrm>
            <a:off x="7346558" y="2078162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000FB3-F927-62AA-94EB-2B2720E1D32D}"/>
              </a:ext>
            </a:extLst>
          </p:cNvPr>
          <p:cNvSpPr txBox="1"/>
          <p:nvPr/>
        </p:nvSpPr>
        <p:spPr>
          <a:xfrm>
            <a:off x="2562783" y="3902106"/>
            <a:ext cx="353321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私（わたし）は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D3B8C6A-26D9-C995-F090-573A5E267E51}"/>
              </a:ext>
            </a:extLst>
          </p:cNvPr>
          <p:cNvSpPr txBox="1"/>
          <p:nvPr/>
        </p:nvSpPr>
        <p:spPr>
          <a:xfrm>
            <a:off x="6096000" y="3833665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先生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teacher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8EB180F-A90A-C425-D042-2A97F0B441F6}"/>
              </a:ext>
            </a:extLst>
          </p:cNvPr>
          <p:cNvSpPr txBox="1"/>
          <p:nvPr/>
        </p:nvSpPr>
        <p:spPr>
          <a:xfrm>
            <a:off x="8484685" y="3833665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am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51B9AB-84F7-3121-9EA0-1D3F59686571}"/>
              </a:ext>
            </a:extLst>
          </p:cNvPr>
          <p:cNvSpPr txBox="1"/>
          <p:nvPr/>
        </p:nvSpPr>
        <p:spPr>
          <a:xfrm>
            <a:off x="356727" y="2244253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9A87B-5C52-2D88-13BD-989CCA50CAB4}"/>
              </a:ext>
            </a:extLst>
          </p:cNvPr>
          <p:cNvSpPr txBox="1"/>
          <p:nvPr/>
        </p:nvSpPr>
        <p:spPr>
          <a:xfrm>
            <a:off x="418394" y="3873155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3340819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0D8FF-0A78-1001-5507-79AA2ACE3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90F557-6BDD-640C-B639-A145FC54D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600" y="-44542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69E0DB-F057-94A9-E1E8-F0590C02F71B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839DF0-6F41-9C4D-3211-BFF7FD05B625}"/>
              </a:ext>
            </a:extLst>
          </p:cNvPr>
          <p:cNvSpPr txBox="1"/>
          <p:nvPr/>
        </p:nvSpPr>
        <p:spPr>
          <a:xfrm>
            <a:off x="130012" y="508597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例文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1FB882-4BBF-40E1-217A-DFD2455D41BB}"/>
              </a:ext>
            </a:extLst>
          </p:cNvPr>
          <p:cNvSpPr txBox="1"/>
          <p:nvPr/>
        </p:nvSpPr>
        <p:spPr>
          <a:xfrm>
            <a:off x="2335173" y="2109538"/>
            <a:ext cx="292043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彼（かれ）は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F1CEF8-FC28-10B6-D2D2-5C688A90DD63}"/>
              </a:ext>
            </a:extLst>
          </p:cNvPr>
          <p:cNvSpPr txBox="1"/>
          <p:nvPr/>
        </p:nvSpPr>
        <p:spPr>
          <a:xfrm>
            <a:off x="5066596" y="2190095"/>
            <a:ext cx="503764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生徒（せいと）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student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0928E-83F9-3B34-707C-D6434B4C4368}"/>
              </a:ext>
            </a:extLst>
          </p:cNvPr>
          <p:cNvSpPr txBox="1"/>
          <p:nvPr/>
        </p:nvSpPr>
        <p:spPr>
          <a:xfrm>
            <a:off x="9254284" y="2208055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1AB241-CE07-297A-CA55-0FE40BB525E5}"/>
              </a:ext>
            </a:extLst>
          </p:cNvPr>
          <p:cNvSpPr txBox="1"/>
          <p:nvPr/>
        </p:nvSpPr>
        <p:spPr>
          <a:xfrm>
            <a:off x="2269983" y="4007695"/>
            <a:ext cx="353321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あなたは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D6D35F9-EF4C-F592-F8F3-50721F9C0DE3}"/>
              </a:ext>
            </a:extLst>
          </p:cNvPr>
          <p:cNvSpPr txBox="1"/>
          <p:nvPr/>
        </p:nvSpPr>
        <p:spPr>
          <a:xfrm>
            <a:off x="6080400" y="3908144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医者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doctor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9F6ED15-5F8C-47CF-7207-0CD8F68E7447}"/>
              </a:ext>
            </a:extLst>
          </p:cNvPr>
          <p:cNvSpPr txBox="1"/>
          <p:nvPr/>
        </p:nvSpPr>
        <p:spPr>
          <a:xfrm>
            <a:off x="8714281" y="3908144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are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0197551-906F-6704-AAE2-66558BD77D92}"/>
              </a:ext>
            </a:extLst>
          </p:cNvPr>
          <p:cNvSpPr txBox="1"/>
          <p:nvPr/>
        </p:nvSpPr>
        <p:spPr>
          <a:xfrm>
            <a:off x="80523" y="2190095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6FC4D9-7DA1-3FF3-FFD4-E03EFD0698BC}"/>
              </a:ext>
            </a:extLst>
          </p:cNvPr>
          <p:cNvSpPr txBox="1"/>
          <p:nvPr/>
        </p:nvSpPr>
        <p:spPr>
          <a:xfrm>
            <a:off x="70328" y="3901611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353496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C2D31-8A87-A26A-E427-E72EDEE61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6064AB7-E5C5-E20D-773F-FCA5AF0BC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8C2F60-DB3A-6946-D0FB-048578BAA8A2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F4EB8A-3397-51A7-2549-46A272664510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D278AD-EA89-BA39-93EC-AB4778AFB60C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4D9F7F0-51F9-1F3B-4FF9-A86D8A938B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626" b="99780" l="4915" r="94896">
                        <a14:foregroundMark x1="67297" y1="4626" x2="78261" y2="14978"/>
                        <a14:foregroundMark x1="78261" y1="14978" x2="83554" y2="28414"/>
                        <a14:foregroundMark x1="83554" y1="28414" x2="83554" y2="30176"/>
                        <a14:foregroundMark x1="7940" y1="98678" x2="91115" y2="85242"/>
                        <a14:foregroundMark x1="91115" y1="85242" x2="94707" y2="72247"/>
                        <a14:foregroundMark x1="94707" y1="72247" x2="89792" y2="21586"/>
                        <a14:foregroundMark x1="89792" y1="21586" x2="80907" y2="12335"/>
                        <a14:foregroundMark x1="80907" y1="12335" x2="69754" y2="7489"/>
                        <a14:foregroundMark x1="69754" y1="7489" x2="6427" y2="46696"/>
                        <a14:foregroundMark x1="6427" y1="46696" x2="3781" y2="57709"/>
                        <a14:foregroundMark x1="3781" y1="57709" x2="4915" y2="92291"/>
                        <a14:foregroundMark x1="4915" y1="92291" x2="8318" y2="99780"/>
                        <a14:foregroundMark x1="24953" y1="43612" x2="39319" y2="46256"/>
                        <a14:foregroundMark x1="39319" y1="46256" x2="68998" y2="44493"/>
                        <a14:foregroundMark x1="68998" y1="44493" x2="81285" y2="35242"/>
                        <a14:foregroundMark x1="81285" y1="35242" x2="82609" y2="20485"/>
                        <a14:foregroundMark x1="82609" y1="20485" x2="70321" y2="13216"/>
                        <a14:foregroundMark x1="70321" y1="13216" x2="52552" y2="16740"/>
                        <a14:foregroundMark x1="52552" y1="16740" x2="41588" y2="25110"/>
                        <a14:foregroundMark x1="41588" y1="25110" x2="25520" y2="45154"/>
                        <a14:foregroundMark x1="25520" y1="45154" x2="24386" y2="45815"/>
                        <a14:foregroundMark x1="69943" y1="31057" x2="60491" y2="28194"/>
                        <a14:foregroundMark x1="60491" y1="28194" x2="45747" y2="30176"/>
                        <a14:foregroundMark x1="45747" y1="30176" x2="43289" y2="42952"/>
                        <a14:foregroundMark x1="43289" y1="42952" x2="55577" y2="45815"/>
                        <a14:foregroundMark x1="73157" y1="35463" x2="58034" y2="34141"/>
                        <a14:foregroundMark x1="58034" y1="34141" x2="46503" y2="40088"/>
                        <a14:foregroundMark x1="46503" y1="40088" x2="67486" y2="47577"/>
                        <a14:foregroundMark x1="67486" y1="47577" x2="76371" y2="41630"/>
                        <a14:foregroundMark x1="58412" y1="20705" x2="58034" y2="28855"/>
                        <a14:foregroundMark x1="59735" y1="17841" x2="47826" y2="22907"/>
                        <a14:foregroundMark x1="47826" y1="22907" x2="51796" y2="31938"/>
                        <a14:foregroundMark x1="75992" y1="7709" x2="78639" y2="10793"/>
                        <a14:foregroundMark x1="78450" y1="7709" x2="81664" y2="11894"/>
                        <a14:foregroundMark x1="76938" y1="7930" x2="76938" y2="7930"/>
                        <a14:foregroundMark x1="76371" y1="4405" x2="89792" y2="26432"/>
                        <a14:foregroundMark x1="89792" y1="26432" x2="89792" y2="26432"/>
                        <a14:foregroundMark x1="91682" y1="34802" x2="95841" y2="63656"/>
                        <a14:foregroundMark x1="95841" y1="63656" x2="96408" y2="77093"/>
                        <a14:foregroundMark x1="96408" y1="77093" x2="91493" y2="59692"/>
                        <a14:foregroundMark x1="91493" y1="59692" x2="90170" y2="44493"/>
                        <a14:foregroundMark x1="25520" y1="29075" x2="75425" y2="48018"/>
                        <a14:foregroundMark x1="75425" y1="48018" x2="73157" y2="48678"/>
                        <a14:foregroundMark x1="64839" y1="36123" x2="85633" y2="37885"/>
                        <a14:foregroundMark x1="62004" y1="34361" x2="68620" y2="36564"/>
                        <a14:foregroundMark x1="59735" y1="37004" x2="76560" y2="44493"/>
                        <a14:foregroundMark x1="17013" y1="68062" x2="79773" y2="63436"/>
                        <a14:foregroundMark x1="14556" y1="65639" x2="69943" y2="61894"/>
                        <a14:foregroundMark x1="69943" y1="61894" x2="72212" y2="61894"/>
                        <a14:foregroundMark x1="86578" y1="58811" x2="57467" y2="56388"/>
                        <a14:foregroundMark x1="57467" y1="56388" x2="57467" y2="56388"/>
                        <a14:foregroundMark x1="8507" y1="64758" x2="35917" y2="75771"/>
                        <a14:foregroundMark x1="35917" y1="75771" x2="69376" y2="66520"/>
                        <a14:foregroundMark x1="8129" y1="64097" x2="14745" y2="75991"/>
                        <a14:foregroundMark x1="14745" y1="75991" x2="19471" y2="75110"/>
                        <a14:foregroundMark x1="6805" y1="69824" x2="16257" y2="78634"/>
                        <a14:foregroundMark x1="40643" y1="70705" x2="40643" y2="70705"/>
                        <a14:foregroundMark x1="40643" y1="70705" x2="40643" y2="70705"/>
                        <a14:foregroundMark x1="40454" y1="65419" x2="40454" y2="65419"/>
                        <a14:foregroundMark x1="40454" y1="65419" x2="32514" y2="69163"/>
                        <a14:foregroundMark x1="36106" y1="68943" x2="49149" y2="71145"/>
                        <a14:foregroundMark x1="75425" y1="65198" x2="88280" y2="65198"/>
                        <a14:foregroundMark x1="94329" y1="43612" x2="94896" y2="81938"/>
                        <a14:foregroundMark x1="41210" y1="37004" x2="42722" y2="46916"/>
                        <a14:foregroundMark x1="18904" y1="74890" x2="31947" y2="66520"/>
                        <a14:foregroundMark x1="31947" y1="66520" x2="27977" y2="6233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16189" y="1724196"/>
            <a:ext cx="1753179" cy="150461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23BDBF-58E5-52C2-B7E4-0FCDE22C86E3}"/>
              </a:ext>
            </a:extLst>
          </p:cNvPr>
          <p:cNvSpPr txBox="1"/>
          <p:nvPr/>
        </p:nvSpPr>
        <p:spPr>
          <a:xfrm>
            <a:off x="4983609" y="977987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343C8883-09CD-8CA7-4A01-7F6CF66275B2}"/>
              </a:ext>
            </a:extLst>
          </p:cNvPr>
          <p:cNvSpPr/>
          <p:nvPr/>
        </p:nvSpPr>
        <p:spPr>
          <a:xfrm>
            <a:off x="832173" y="4361483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F7C53B-2885-30A7-D0A8-CBD556A0E831}"/>
              </a:ext>
            </a:extLst>
          </p:cNvPr>
          <p:cNvSpPr txBox="1"/>
          <p:nvPr/>
        </p:nvSpPr>
        <p:spPr>
          <a:xfrm>
            <a:off x="4864842" y="3260598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ケーキ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760BCD-A5AE-5432-B942-A657E7D12E79}"/>
              </a:ext>
            </a:extLst>
          </p:cNvPr>
          <p:cNvSpPr txBox="1"/>
          <p:nvPr/>
        </p:nvSpPr>
        <p:spPr>
          <a:xfrm>
            <a:off x="2992401" y="4435213"/>
            <a:ext cx="698979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これはケーキです。</a:t>
            </a:r>
            <a:endParaRPr lang="en-US" altLang="ja-JP" sz="6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771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5C9DF7-13ED-337C-AF8C-61E3FAC3D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474DF1-F662-FC94-BDF0-45197FB6F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07FE7B-254B-3E5F-8228-1E48F5685253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AB65D6-DD30-9D27-BE06-894AF68B86B8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9CD50C-D706-B811-494C-65367510E1C4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①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82DD4A-982D-E213-0970-665008BF2CDD}"/>
              </a:ext>
            </a:extLst>
          </p:cNvPr>
          <p:cNvSpPr txBox="1"/>
          <p:nvPr/>
        </p:nvSpPr>
        <p:spPr>
          <a:xfrm>
            <a:off x="4983609" y="977987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F9A73E03-3F56-2B4C-E0D3-FF63C1E1BB50}"/>
              </a:ext>
            </a:extLst>
          </p:cNvPr>
          <p:cNvSpPr/>
          <p:nvPr/>
        </p:nvSpPr>
        <p:spPr>
          <a:xfrm>
            <a:off x="832173" y="4361483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F993EF-5EF2-684C-D044-F3CD28A1C7B6}"/>
              </a:ext>
            </a:extLst>
          </p:cNvPr>
          <p:cNvSpPr txBox="1"/>
          <p:nvPr/>
        </p:nvSpPr>
        <p:spPr>
          <a:xfrm>
            <a:off x="4864842" y="3260598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くるま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89EE117-776F-297F-34AF-612B1CF83C7B}"/>
              </a:ext>
            </a:extLst>
          </p:cNvPr>
          <p:cNvSpPr txBox="1"/>
          <p:nvPr/>
        </p:nvSpPr>
        <p:spPr>
          <a:xfrm>
            <a:off x="3236100" y="4273350"/>
            <a:ext cx="53387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lang="en-US" altLang="ja-JP" sz="9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9EB0D322-49E8-59D0-A18A-B645AB5375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06" b="91981" l="1125" r="97074">
                        <a14:foregroundMark x1="6077" y1="42925" x2="4276" y2="59434"/>
                        <a14:foregroundMark x1="8627" y1="40409" x2="5551" y2="40566"/>
                        <a14:foregroundMark x1="9827" y1="39780" x2="8102" y2="40881"/>
                        <a14:foregroundMark x1="3376" y1="53616" x2="1950" y2="56289"/>
                        <a14:foregroundMark x1="1350" y1="59434" x2="1425" y2="64151"/>
                        <a14:foregroundMark x1="19280" y1="69654" x2="18230" y2="76730"/>
                        <a14:foregroundMark x1="21155" y1="84434" x2="15004" y2="80975"/>
                        <a14:foregroundMark x1="15004" y1="80975" x2="8252" y2="70597"/>
                        <a14:foregroundMark x1="8252" y1="70597" x2="9002" y2="68711"/>
                        <a14:foregroundMark x1="15079" y1="57862" x2="7352" y2="64623"/>
                        <a14:foregroundMark x1="7352" y1="64623" x2="7127" y2="65566"/>
                        <a14:foregroundMark x1="81995" y1="20597" x2="87922" y2="28145"/>
                        <a14:foregroundMark x1="87922" y1="28145" x2="88147" y2="28931"/>
                        <a14:foregroundMark x1="93473" y1="41038" x2="93398" y2="65094"/>
                        <a14:foregroundMark x1="15679" y1="76730" x2="15679" y2="76730"/>
                        <a14:foregroundMark x1="88372" y1="64151" x2="87922" y2="65409"/>
                        <a14:foregroundMark x1="91898" y1="73585" x2="88447" y2="69025"/>
                        <a14:foregroundMark x1="88447" y1="69025" x2="81695" y2="66352"/>
                        <a14:foregroundMark x1="81695" y1="66352" x2="80120" y2="71541"/>
                        <a14:foregroundMark x1="84171" y1="82862" x2="84171" y2="82862"/>
                        <a14:foregroundMark x1="85071" y1="80660" x2="85071" y2="80660"/>
                        <a14:foregroundMark x1="84396" y1="76887" x2="80570" y2="80660"/>
                        <a14:foregroundMark x1="80570" y1="80660" x2="80570" y2="82233"/>
                        <a14:foregroundMark x1="96399" y1="63679" x2="97899" y2="74528"/>
                        <a14:foregroundMark x1="97899" y1="74528" x2="97149" y2="83176"/>
                        <a14:foregroundMark x1="97149" y1="83176" x2="96174" y2="82862"/>
                        <a14:foregroundMark x1="15979" y1="76415" x2="15529" y2="77673"/>
                        <a14:foregroundMark x1="18115" y1="91038" x2="19302" y2="91352"/>
                        <a14:foregroundMark x1="13953" y1="89937" x2="18115" y2="91038"/>
                        <a14:foregroundMark x1="11403" y1="91195" x2="13053" y2="91824"/>
                        <a14:backgroundMark x1="5616" y1="40775" x2="2926" y2="41352"/>
                        <a14:backgroundMark x1="2926" y1="41352" x2="600" y2="48270"/>
                        <a14:backgroundMark x1="600" y1="48270" x2="1350" y2="47799"/>
                        <a14:backgroundMark x1="2082" y1="56522" x2="1275" y2="58648"/>
                        <a14:backgroundMark x1="21155" y1="91038" x2="21155" y2="91038"/>
                        <a14:backgroundMark x1="21155" y1="92138" x2="21155" y2="92138"/>
                        <a14:backgroundMark x1="21830" y1="92138" x2="21830" y2="92138"/>
                        <a14:backgroundMark x1="21530" y1="91352" x2="21530" y2="91352"/>
                        <a14:backgroundMark x1="21305" y1="91352" x2="21305" y2="91352"/>
                        <a14:backgroundMark x1="20630" y1="91038" x2="20630" y2="91038"/>
                        <a14:backgroundMark x1="21305" y1="91352" x2="21305" y2="91352"/>
                        <a14:backgroundMark x1="20780" y1="92767" x2="20780" y2="92767"/>
                        <a14:backgroundMark x1="20855" y1="90723" x2="21380" y2="90881"/>
                        <a14:backgroundMark x1="21830" y1="91352" x2="19355" y2="91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80568" y="1597009"/>
            <a:ext cx="4065012" cy="19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90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0F34D-26DE-05BA-CAF7-F0344BFF0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218251A-72BA-1B56-894F-D73A2A9A8B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E3A002-FDF2-A841-2798-50614544EF2B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0815A2-AC61-9F74-F800-A053821AC647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答え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Answer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7C7ED2-1658-E20E-DC87-54DA7770390E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①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4E2D5B4-95B9-9249-2991-BEA37B824F5B}"/>
              </a:ext>
            </a:extLst>
          </p:cNvPr>
          <p:cNvSpPr txBox="1"/>
          <p:nvPr/>
        </p:nvSpPr>
        <p:spPr>
          <a:xfrm>
            <a:off x="4983609" y="977987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6F2CD151-E436-F8C7-80E3-4122BA2020AD}"/>
              </a:ext>
            </a:extLst>
          </p:cNvPr>
          <p:cNvSpPr/>
          <p:nvPr/>
        </p:nvSpPr>
        <p:spPr>
          <a:xfrm>
            <a:off x="832173" y="4361483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8A18C0A-7A28-A2A6-DBB9-5E3BAFBA5071}"/>
              </a:ext>
            </a:extLst>
          </p:cNvPr>
          <p:cNvSpPr txBox="1"/>
          <p:nvPr/>
        </p:nvSpPr>
        <p:spPr>
          <a:xfrm>
            <a:off x="4864842" y="3260598"/>
            <a:ext cx="1885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くるま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7893AB1-991E-71C0-8A9A-1E01CB5C9C89}"/>
              </a:ext>
            </a:extLst>
          </p:cNvPr>
          <p:cNvSpPr txBox="1"/>
          <p:nvPr/>
        </p:nvSpPr>
        <p:spPr>
          <a:xfrm>
            <a:off x="3236100" y="4273350"/>
            <a:ext cx="67842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それはくるまです。</a:t>
            </a:r>
            <a:endParaRPr lang="en-US" altLang="ja-JP" sz="6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CBFC2D7-24F9-CAB5-5721-E180636A70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06" b="91981" l="1125" r="97074">
                        <a14:foregroundMark x1="6077" y1="42925" x2="4276" y2="59434"/>
                        <a14:foregroundMark x1="8627" y1="40409" x2="5551" y2="40566"/>
                        <a14:foregroundMark x1="9827" y1="39780" x2="8102" y2="40881"/>
                        <a14:foregroundMark x1="3376" y1="53616" x2="1950" y2="56289"/>
                        <a14:foregroundMark x1="1350" y1="59434" x2="1425" y2="64151"/>
                        <a14:foregroundMark x1="19280" y1="69654" x2="18230" y2="76730"/>
                        <a14:foregroundMark x1="21155" y1="84434" x2="15004" y2="80975"/>
                        <a14:foregroundMark x1="15004" y1="80975" x2="8252" y2="70597"/>
                        <a14:foregroundMark x1="8252" y1="70597" x2="9002" y2="68711"/>
                        <a14:foregroundMark x1="15079" y1="57862" x2="7352" y2="64623"/>
                        <a14:foregroundMark x1="7352" y1="64623" x2="7127" y2="65566"/>
                        <a14:foregroundMark x1="81995" y1="20597" x2="87922" y2="28145"/>
                        <a14:foregroundMark x1="87922" y1="28145" x2="88147" y2="28931"/>
                        <a14:foregroundMark x1="93473" y1="41038" x2="93398" y2="65094"/>
                        <a14:foregroundMark x1="15679" y1="76730" x2="15679" y2="76730"/>
                        <a14:foregroundMark x1="88372" y1="64151" x2="87922" y2="65409"/>
                        <a14:foregroundMark x1="91898" y1="73585" x2="88447" y2="69025"/>
                        <a14:foregroundMark x1="88447" y1="69025" x2="81695" y2="66352"/>
                        <a14:foregroundMark x1="81695" y1="66352" x2="80120" y2="71541"/>
                        <a14:foregroundMark x1="84171" y1="82862" x2="84171" y2="82862"/>
                        <a14:foregroundMark x1="85071" y1="80660" x2="85071" y2="80660"/>
                        <a14:foregroundMark x1="84396" y1="76887" x2="80570" y2="80660"/>
                        <a14:foregroundMark x1="80570" y1="80660" x2="80570" y2="82233"/>
                        <a14:foregroundMark x1="96399" y1="63679" x2="97899" y2="74528"/>
                        <a14:foregroundMark x1="97899" y1="74528" x2="97149" y2="83176"/>
                        <a14:foregroundMark x1="97149" y1="83176" x2="96174" y2="82862"/>
                        <a14:foregroundMark x1="15979" y1="76415" x2="15529" y2="77673"/>
                        <a14:foregroundMark x1="18115" y1="91038" x2="19302" y2="91352"/>
                        <a14:foregroundMark x1="13953" y1="89937" x2="18115" y2="91038"/>
                        <a14:foregroundMark x1="11403" y1="91195" x2="13053" y2="91824"/>
                        <a14:backgroundMark x1="5616" y1="40775" x2="2926" y2="41352"/>
                        <a14:backgroundMark x1="2926" y1="41352" x2="600" y2="48270"/>
                        <a14:backgroundMark x1="600" y1="48270" x2="1350" y2="47799"/>
                        <a14:backgroundMark x1="2082" y1="56522" x2="1275" y2="58648"/>
                        <a14:backgroundMark x1="21155" y1="91038" x2="21155" y2="91038"/>
                        <a14:backgroundMark x1="21155" y1="92138" x2="21155" y2="92138"/>
                        <a14:backgroundMark x1="21830" y1="92138" x2="21830" y2="92138"/>
                        <a14:backgroundMark x1="21530" y1="91352" x2="21530" y2="91352"/>
                        <a14:backgroundMark x1="21305" y1="91352" x2="21305" y2="91352"/>
                        <a14:backgroundMark x1="20630" y1="91038" x2="20630" y2="91038"/>
                        <a14:backgroundMark x1="21305" y1="91352" x2="21305" y2="91352"/>
                        <a14:backgroundMark x1="20780" y1="92767" x2="20780" y2="92767"/>
                        <a14:backgroundMark x1="20855" y1="90723" x2="21380" y2="90881"/>
                        <a14:backgroundMark x1="21830" y1="91352" x2="19355" y2="91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80568" y="1597009"/>
            <a:ext cx="4065012" cy="19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ワイド画面</PresentationFormat>
  <Paragraphs>132</Paragraphs>
  <Slides>13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HGP創英角ﾎﾟｯﾌﾟ体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2025-04-06T13:43:34Z</dcterms:created>
  <dcterms:modified xsi:type="dcterms:W3CDTF">2025-04-07T03:18:55Z</dcterms:modified>
</cp:coreProperties>
</file>