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7" r:id="rId2"/>
    <p:sldId id="297" r:id="rId3"/>
    <p:sldId id="298" r:id="rId4"/>
    <p:sldId id="299" r:id="rId5"/>
    <p:sldId id="259" r:id="rId6"/>
    <p:sldId id="261" r:id="rId7"/>
    <p:sldId id="263" r:id="rId8"/>
    <p:sldId id="260" r:id="rId9"/>
    <p:sldId id="289" r:id="rId10"/>
    <p:sldId id="294" r:id="rId11"/>
    <p:sldId id="286" r:id="rId12"/>
    <p:sldId id="29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6FCE4-673B-4141-8DC9-C50F65EABCF4}" v="500" dt="2025-05-06T14:24:41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2D67-9E8B-60ED-ACC0-B676DEE8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5F1393-551F-0EE6-0DEA-0EF298FA9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87EDC4-F0D1-C0B4-835B-6892C794A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973701-8B04-6AE4-50F8-5173D8B35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65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06EB-D190-F4BB-9DF5-0A58759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2186FE-A9CA-B8E1-33A0-F2614E77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51486C-7A6A-775A-6798-72535157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210C0-CAF9-AF0F-B8F9-129460ED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92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BA3B-C8EC-0A76-6E7B-9738C5EC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0741BA-F8F9-3CF7-740F-35282A0E6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B362CA-4DF3-AF92-1261-E63D63F6B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3443E3-3F42-A6C8-B9D1-5D03A5011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17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30AB-23D8-927E-E823-CED7CD5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CA6BC0-3206-B4B8-3EBB-8DBBEED4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61B6F6-15C7-3DF4-80FF-DB3590E33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5558-9748-3513-70AD-00BCA795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9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056F-AAE6-CE64-3AA7-D05D27B3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F3B1DA-7A89-F411-CEE5-93919112C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8C8E7D-EC86-432B-BB6C-4D1E517C5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02857C-0BB2-1FED-A1B7-F982C61B2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7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960698" y="2875002"/>
            <a:ext cx="107745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～「どちら」・「どこ」の違い～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03CD-62EC-F0B4-E08F-7894A240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B3E8202-AB71-9E6A-1395-326C392D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0ABD5E-5A5D-C9A9-8E53-0040A9C7CA9E}"/>
              </a:ext>
            </a:extLst>
          </p:cNvPr>
          <p:cNvSpPr txBox="1"/>
          <p:nvPr/>
        </p:nvSpPr>
        <p:spPr>
          <a:xfrm>
            <a:off x="6036538" y="5633993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99B6B2-2BF2-C257-46B8-736554578D8B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3F7E53-DCD6-E963-B018-842A5645C466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1356AFCD-0652-10A7-5452-1CC6CE727F48}"/>
              </a:ext>
            </a:extLst>
          </p:cNvPr>
          <p:cNvSpPr/>
          <p:nvPr/>
        </p:nvSpPr>
        <p:spPr>
          <a:xfrm>
            <a:off x="853299" y="497398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BFA514-667E-4A91-E6A1-362353211A54}"/>
              </a:ext>
            </a:extLst>
          </p:cNvPr>
          <p:cNvSpPr txBox="1"/>
          <p:nvPr/>
        </p:nvSpPr>
        <p:spPr>
          <a:xfrm>
            <a:off x="2041282" y="4929658"/>
            <a:ext cx="9457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公園はどちらですか？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D5B98E4-A1C4-1367-C07F-2F4965CE5608}"/>
              </a:ext>
            </a:extLst>
          </p:cNvPr>
          <p:cNvSpPr/>
          <p:nvPr/>
        </p:nvSpPr>
        <p:spPr>
          <a:xfrm>
            <a:off x="9285356" y="16122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987B45-8C59-42EA-C294-CF15BFA21222}"/>
              </a:ext>
            </a:extLst>
          </p:cNvPr>
          <p:cNvSpPr txBox="1"/>
          <p:nvPr/>
        </p:nvSpPr>
        <p:spPr>
          <a:xfrm>
            <a:off x="2602672" y="4027704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公園（こうえん）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84BA463-3BF8-A797-B9A5-2DA43B92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595" y="489760"/>
            <a:ext cx="5304099" cy="35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C0D-ED34-45AB-2842-658645D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D659247-203E-61BB-5D4F-DBA71E35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5311D-C907-6322-1531-F10FB32F8A0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EFA02-538D-27DC-25E4-92DD4397357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0E2C9-D41C-9F34-214E-92F9DC179133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9DD8B0B-C277-8775-7F21-B4B999D94684}"/>
              </a:ext>
            </a:extLst>
          </p:cNvPr>
          <p:cNvSpPr/>
          <p:nvPr/>
        </p:nvSpPr>
        <p:spPr>
          <a:xfrm>
            <a:off x="853299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B9473-1CA9-D337-3FCB-77EE08F781D4}"/>
              </a:ext>
            </a:extLst>
          </p:cNvPr>
          <p:cNvSpPr txBox="1"/>
          <p:nvPr/>
        </p:nvSpPr>
        <p:spPr>
          <a:xfrm>
            <a:off x="3236098" y="4555838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6B8A8A-358C-5473-AA5E-114ACA10F14C}"/>
              </a:ext>
            </a:extLst>
          </p:cNvPr>
          <p:cNvSpPr txBox="1"/>
          <p:nvPr/>
        </p:nvSpPr>
        <p:spPr>
          <a:xfrm>
            <a:off x="2780671" y="3885178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会議室（かいぎしつ）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6516849-E863-3E84-2664-07BC836D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300" y="663492"/>
            <a:ext cx="3221686" cy="32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F1BF1-9A93-A785-29C7-6673C8002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2EDEA1-8BAC-6292-D198-61871DB4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EC81D3-3521-B462-F818-49DCF9DEB0F1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</a:t>
            </a:r>
            <a:r>
              <a:rPr kumimoji="1" lang="ja-JP" altLang="en-US" sz="2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r>
              <a:rPr lang="ja-JP" altLang="en-US" sz="2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E0510-CE51-3622-AFDE-F47AC524219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318E48-F572-07B7-EFE5-24D9EE74D51E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FDDAA1E-8A61-090E-9ECB-1DC67951C1B1}"/>
              </a:ext>
            </a:extLst>
          </p:cNvPr>
          <p:cNvSpPr/>
          <p:nvPr/>
        </p:nvSpPr>
        <p:spPr>
          <a:xfrm>
            <a:off x="853299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327D1A-7ED9-63BE-F381-FDC78C8E28BA}"/>
              </a:ext>
            </a:extLst>
          </p:cNvPr>
          <p:cNvSpPr txBox="1"/>
          <p:nvPr/>
        </p:nvSpPr>
        <p:spPr>
          <a:xfrm>
            <a:off x="2334424" y="4825983"/>
            <a:ext cx="8398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会議室はどちらですか。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CC668CC-B20F-2767-2D9E-DF2EEFD0D2DA}"/>
              </a:ext>
            </a:extLst>
          </p:cNvPr>
          <p:cNvSpPr/>
          <p:nvPr/>
        </p:nvSpPr>
        <p:spPr>
          <a:xfrm>
            <a:off x="9296996" y="100435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D9D1E6-808A-87A1-A820-8B95F6141825}"/>
              </a:ext>
            </a:extLst>
          </p:cNvPr>
          <p:cNvSpPr txBox="1"/>
          <p:nvPr/>
        </p:nvSpPr>
        <p:spPr>
          <a:xfrm>
            <a:off x="2780671" y="3972932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会議室（かいぎしつ）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FE05E48-6D10-9F8F-10D3-69823618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83" y="603403"/>
            <a:ext cx="3340203" cy="33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9B2-F704-D021-126D-546D940F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9FCFC40-8C2D-3ACF-C408-D9201B57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364C7E-EC1B-2274-510F-5D1EBA8A0B7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61B24D51-4849-B4D7-C10A-E31DCDADFAC5}"/>
              </a:ext>
            </a:extLst>
          </p:cNvPr>
          <p:cNvSpPr/>
          <p:nvPr/>
        </p:nvSpPr>
        <p:spPr>
          <a:xfrm>
            <a:off x="992834" y="4256523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1D3D4-E409-CB28-CDA7-9D2B8B55D757}"/>
              </a:ext>
            </a:extLst>
          </p:cNvPr>
          <p:cNvSpPr txBox="1"/>
          <p:nvPr/>
        </p:nvSpPr>
        <p:spPr>
          <a:xfrm>
            <a:off x="2185639" y="4102683"/>
            <a:ext cx="9325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トイレはどこですか？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 is bathroom ?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38E204-641F-C24F-9A7E-54D839398FC7}"/>
              </a:ext>
            </a:extLst>
          </p:cNvPr>
          <p:cNvSpPr txBox="1"/>
          <p:nvPr/>
        </p:nvSpPr>
        <p:spPr>
          <a:xfrm>
            <a:off x="7151446" y="3428225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10752F-D2E5-872F-608A-9400A0F5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2578" l="9961" r="89844">
                        <a14:foregroundMark x1="54590" y1="90918" x2="45117" y2="89355"/>
                        <a14:foregroundMark x1="46191" y1="86230" x2="52832" y2="85742"/>
                        <a14:foregroundMark x1="51758" y1="32227" x2="47266" y2="43652"/>
                        <a14:foregroundMark x1="43848" y1="22559" x2="42871" y2="26855"/>
                        <a14:foregroundMark x1="48535" y1="50781" x2="53809" y2="49512"/>
                        <a14:foregroundMark x1="55859" y1="23340" x2="36035" y2="20508"/>
                        <a14:foregroundMark x1="26953" y1="56836" x2="26367" y2="58301"/>
                        <a14:foregroundMark x1="48730" y1="56641" x2="50195" y2="57422"/>
                        <a14:foregroundMark x1="37793" y1="91113" x2="46484" y2="92969"/>
                        <a14:foregroundMark x1="46484" y1="92969" x2="54395" y2="92578"/>
                        <a14:foregroundMark x1="54395" y1="92578" x2="55273" y2="92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30" y="620902"/>
            <a:ext cx="3635621" cy="3635621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0314F5C0-0706-C2A0-E6AB-9418E76421B2}"/>
              </a:ext>
            </a:extLst>
          </p:cNvPr>
          <p:cNvSpPr/>
          <p:nvPr/>
        </p:nvSpPr>
        <p:spPr>
          <a:xfrm>
            <a:off x="6651752" y="787092"/>
            <a:ext cx="3906288" cy="2649510"/>
          </a:xfrm>
          <a:prstGeom prst="cloudCallout">
            <a:avLst>
              <a:gd name="adj1" fmla="val -64565"/>
              <a:gd name="adj2" fmla="val 194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77FCD3-93E0-2B88-1F41-A909464976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57" t="15078" r="6349" b="15080"/>
          <a:stretch/>
        </p:blipFill>
        <p:spPr>
          <a:xfrm>
            <a:off x="7466970" y="1147701"/>
            <a:ext cx="2275854" cy="179614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A2F74BD-73F2-F8D3-281D-11032736811D}"/>
              </a:ext>
            </a:extLst>
          </p:cNvPr>
          <p:cNvSpPr/>
          <p:nvPr/>
        </p:nvSpPr>
        <p:spPr>
          <a:xfrm>
            <a:off x="9742824" y="81384"/>
            <a:ext cx="2425237" cy="1079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復習</a:t>
            </a:r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3600" b="1" dirty="0">
                <a:solidFill>
                  <a:schemeClr val="tx1"/>
                </a:solidFill>
              </a:rPr>
              <a:t>Review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EDDE-50AB-B598-2BF9-C2426B612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2C695D-61D2-58AC-D26A-7F17942A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199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50D6FC-7BE2-35B1-03B8-B3D7F66F39A8}"/>
              </a:ext>
            </a:extLst>
          </p:cNvPr>
          <p:cNvSpPr txBox="1"/>
          <p:nvPr/>
        </p:nvSpPr>
        <p:spPr>
          <a:xfrm>
            <a:off x="5905500" y="5626838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892CD3FA-5FE7-9E7F-DF64-657D46EE0A06}"/>
              </a:ext>
            </a:extLst>
          </p:cNvPr>
          <p:cNvSpPr/>
          <p:nvPr/>
        </p:nvSpPr>
        <p:spPr>
          <a:xfrm>
            <a:off x="543324" y="485330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191AD9F9-F3EB-F97D-E167-82B1F601192F}"/>
              </a:ext>
            </a:extLst>
          </p:cNvPr>
          <p:cNvSpPr/>
          <p:nvPr/>
        </p:nvSpPr>
        <p:spPr>
          <a:xfrm>
            <a:off x="1942958" y="4736378"/>
            <a:ext cx="9437328" cy="1196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「○○はどこですか？」も</a:t>
            </a:r>
            <a:r>
              <a:rPr lang="en-US" altLang="ja-JP" sz="3200" b="1" dirty="0">
                <a:solidFill>
                  <a:schemeClr val="tx1"/>
                </a:solidFill>
              </a:rPr>
              <a:t>OK</a:t>
            </a: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もっと丁寧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ていねい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に言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い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う方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ほう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が</a:t>
            </a:r>
            <a:r>
              <a:rPr lang="ja-JP" altLang="en-US" sz="3200" b="1" dirty="0">
                <a:solidFill>
                  <a:schemeClr val="tx1"/>
                </a:solidFill>
              </a:rPr>
              <a:t>いい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13253A-5CA0-97D0-5B87-64BFB74D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2871" l="2051" r="98926">
                        <a14:foregroundMark x1="9863" y1="23340" x2="8594" y2="32422"/>
                        <a14:foregroundMark x1="7813" y1="61621" x2="2051" y2="73926"/>
                        <a14:foregroundMark x1="20508" y1="42969" x2="25684" y2="42383"/>
                        <a14:foregroundMark x1="14160" y1="86328" x2="22363" y2="88867"/>
                        <a14:foregroundMark x1="22363" y1="88867" x2="24414" y2="87891"/>
                        <a14:foregroundMark x1="75586" y1="15234" x2="82715" y2="15918"/>
                        <a14:foregroundMark x1="82715" y1="15918" x2="91113" y2="33691"/>
                        <a14:foregroundMark x1="91113" y1="33691" x2="82129" y2="75098"/>
                        <a14:foregroundMark x1="82129" y1="75098" x2="74023" y2="69336"/>
                        <a14:foregroundMark x1="74023" y1="69336" x2="73535" y2="35742"/>
                        <a14:foregroundMark x1="91309" y1="18457" x2="92969" y2="27637"/>
                        <a14:foregroundMark x1="93652" y1="56641" x2="99023" y2="67773"/>
                        <a14:foregroundMark x1="84473" y1="55859" x2="82422" y2="59961"/>
                        <a14:foregroundMark x1="80762" y1="53809" x2="80664" y2="59570"/>
                        <a14:foregroundMark x1="83789" y1="53320" x2="77344" y2="59863"/>
                        <a14:foregroundMark x1="14941" y1="87305" x2="25684" y2="88379"/>
                        <a14:foregroundMark x1="25684" y1="88379" x2="30664" y2="87598"/>
                        <a14:foregroundMark x1="66016" y1="91895" x2="75586" y2="92969"/>
                        <a14:foregroundMark x1="75586" y1="92969" x2="84375" y2="92871"/>
                        <a14:foregroundMark x1="84375" y1="92871" x2="84473" y2="92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5438" y="710145"/>
            <a:ext cx="4223657" cy="4223657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E95E90C1-E0CA-3ED8-683B-B13EE97D602E}"/>
              </a:ext>
            </a:extLst>
          </p:cNvPr>
          <p:cNvSpPr/>
          <p:nvPr/>
        </p:nvSpPr>
        <p:spPr>
          <a:xfrm>
            <a:off x="76200" y="-67643"/>
            <a:ext cx="4654304" cy="2649510"/>
          </a:xfrm>
          <a:prstGeom prst="cloudCallout">
            <a:avLst>
              <a:gd name="adj1" fmla="val 51084"/>
              <a:gd name="adj2" fmla="val 51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FF4612-FC97-1F08-839E-F86E73B674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7" t="15078" r="6349" b="15080"/>
          <a:stretch/>
        </p:blipFill>
        <p:spPr>
          <a:xfrm>
            <a:off x="2275666" y="194995"/>
            <a:ext cx="1003387" cy="7918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0700BF-D5F3-A2A6-BD36-C15DCF5EDD00}"/>
              </a:ext>
            </a:extLst>
          </p:cNvPr>
          <p:cNvSpPr txBox="1"/>
          <p:nvPr/>
        </p:nvSpPr>
        <p:spPr>
          <a:xfrm>
            <a:off x="1163809" y="1110874"/>
            <a:ext cx="33916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トイレはどこですか？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8245168-F6A5-698F-90F9-64D1D72512A7}"/>
              </a:ext>
            </a:extLst>
          </p:cNvPr>
          <p:cNvSpPr/>
          <p:nvPr/>
        </p:nvSpPr>
        <p:spPr>
          <a:xfrm>
            <a:off x="6800617" y="3615743"/>
            <a:ext cx="2615525" cy="8551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目上</a:t>
            </a:r>
            <a:r>
              <a:rPr lang="en-US" altLang="ja-JP" sz="2400" b="1" dirty="0">
                <a:solidFill>
                  <a:schemeClr val="tx1"/>
                </a:solidFill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</a:rPr>
              <a:t>めうえ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r>
              <a:rPr lang="ja-JP" altLang="en-US" sz="2400" b="1" dirty="0">
                <a:solidFill>
                  <a:schemeClr val="tx1"/>
                </a:solidFill>
              </a:rPr>
              <a:t>の人</a:t>
            </a:r>
            <a:r>
              <a:rPr lang="en-US" altLang="ja-JP" sz="2400" b="1" dirty="0">
                <a:solidFill>
                  <a:schemeClr val="tx1"/>
                </a:solidFill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</a:rPr>
              <a:t>ひと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D0822413-F4B0-E275-32B4-EAF64F7E753E}"/>
              </a:ext>
            </a:extLst>
          </p:cNvPr>
          <p:cNvSpPr/>
          <p:nvPr/>
        </p:nvSpPr>
        <p:spPr>
          <a:xfrm>
            <a:off x="543324" y="1110874"/>
            <a:ext cx="634515" cy="454592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6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F2A9-CCEA-C7FB-D260-67C908D8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B767BC-6047-F190-3608-04C64C78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199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F2B015-EFF8-F6C6-FE82-7FF973414C9F}"/>
              </a:ext>
            </a:extLst>
          </p:cNvPr>
          <p:cNvSpPr txBox="1"/>
          <p:nvPr/>
        </p:nvSpPr>
        <p:spPr>
          <a:xfrm>
            <a:off x="5905500" y="5626838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E7900EA3-BC42-740E-18FE-F97F1A09BB2A}"/>
              </a:ext>
            </a:extLst>
          </p:cNvPr>
          <p:cNvSpPr/>
          <p:nvPr/>
        </p:nvSpPr>
        <p:spPr>
          <a:xfrm>
            <a:off x="543324" y="485330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F6FFC0D-4B07-CCF1-2642-A703D81066C8}"/>
              </a:ext>
            </a:extLst>
          </p:cNvPr>
          <p:cNvSpPr/>
          <p:nvPr/>
        </p:nvSpPr>
        <p:spPr>
          <a:xfrm>
            <a:off x="1942958" y="4854882"/>
            <a:ext cx="9437328" cy="9624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「○○はどちらですか？」の方が丁寧</a:t>
            </a:r>
            <a:endParaRPr lang="en-US" altLang="ja-JP" sz="4000" b="1" dirty="0">
              <a:solidFill>
                <a:schemeClr val="tx1"/>
              </a:solidFill>
            </a:endParaRP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FB0DE249-BA53-911A-4549-736A6E8E2E7A}"/>
              </a:ext>
            </a:extLst>
          </p:cNvPr>
          <p:cNvSpPr/>
          <p:nvPr/>
        </p:nvSpPr>
        <p:spPr>
          <a:xfrm>
            <a:off x="76200" y="-67643"/>
            <a:ext cx="4654304" cy="2649510"/>
          </a:xfrm>
          <a:prstGeom prst="cloudCallout">
            <a:avLst>
              <a:gd name="adj1" fmla="val 51084"/>
              <a:gd name="adj2" fmla="val 514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D52DA62-C2DE-BC0F-EC80-D1D784F8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57" t="15078" r="6349" b="15080"/>
          <a:stretch/>
        </p:blipFill>
        <p:spPr>
          <a:xfrm>
            <a:off x="2275666" y="194995"/>
            <a:ext cx="1003387" cy="7918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19117F-6150-016B-6789-C1C9FC02CE81}"/>
              </a:ext>
            </a:extLst>
          </p:cNvPr>
          <p:cNvSpPr txBox="1"/>
          <p:nvPr/>
        </p:nvSpPr>
        <p:spPr>
          <a:xfrm>
            <a:off x="806206" y="1071930"/>
            <a:ext cx="372945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トイレはどちらですか？</a:t>
            </a:r>
            <a:endParaRPr lang="en-US" altLang="ja-JP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D4DFEA-442F-780A-F18A-0728A119A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8" b="94141" l="9961" r="89974">
                        <a14:foregroundMark x1="38346" y1="16016" x2="27995" y2="14258"/>
                        <a14:foregroundMark x1="27995" y1="14258" x2="22786" y2="18945"/>
                        <a14:foregroundMark x1="22786" y1="18945" x2="22852" y2="29883"/>
                        <a14:foregroundMark x1="22852" y1="29883" x2="27409" y2="40527"/>
                        <a14:foregroundMark x1="27409" y1="40527" x2="25065" y2="50098"/>
                        <a14:foregroundMark x1="25065" y1="50098" x2="16081" y2="58008"/>
                        <a14:foregroundMark x1="16081" y1="58008" x2="16797" y2="60645"/>
                        <a14:foregroundMark x1="31576" y1="61621" x2="23112" y2="69238"/>
                        <a14:foregroundMark x1="23112" y1="69238" x2="23112" y2="69336"/>
                        <a14:foregroundMark x1="20378" y1="56055" x2="16471" y2="70898"/>
                        <a14:foregroundMark x1="16471" y1="70898" x2="17122" y2="74121"/>
                        <a14:foregroundMark x1="16536" y1="76660" x2="24284" y2="86133"/>
                        <a14:foregroundMark x1="24284" y1="86133" x2="29232" y2="85254"/>
                        <a14:foregroundMark x1="31771" y1="53223" x2="36914" y2="61230"/>
                        <a14:foregroundMark x1="36914" y1="61230" x2="37500" y2="66992"/>
                        <a14:foregroundMark x1="13477" y1="76660" x2="18424" y2="88379"/>
                        <a14:foregroundMark x1="18424" y1="88379" x2="19336" y2="88770"/>
                        <a14:foregroundMark x1="36979" y1="72852" x2="38477" y2="74316"/>
                        <a14:foregroundMark x1="14323" y1="90137" x2="28320" y2="92969"/>
                        <a14:foregroundMark x1="12240" y1="69531" x2="11914" y2="73828"/>
                        <a14:foregroundMark x1="70964" y1="8105" x2="72852" y2="8691"/>
                        <a14:foregroundMark x1="76042" y1="50781" x2="68229" y2="65234"/>
                        <a14:foregroundMark x1="72135" y1="62109" x2="70964" y2="64453"/>
                        <a14:foregroundMark x1="67448" y1="58398" x2="67448" y2="61719"/>
                        <a14:foregroundMark x1="85156" y1="92383" x2="85156" y2="9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491" y="854257"/>
            <a:ext cx="5480957" cy="3653971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C709764-C554-6B57-6BD2-BAD83637F815}"/>
              </a:ext>
            </a:extLst>
          </p:cNvPr>
          <p:cNvSpPr/>
          <p:nvPr/>
        </p:nvSpPr>
        <p:spPr>
          <a:xfrm>
            <a:off x="6886163" y="3463812"/>
            <a:ext cx="2615525" cy="8551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目上</a:t>
            </a:r>
            <a:r>
              <a:rPr lang="en-US" altLang="ja-JP" sz="2400" b="1" dirty="0">
                <a:solidFill>
                  <a:schemeClr val="tx1"/>
                </a:solidFill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</a:rPr>
              <a:t>めうえ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r>
              <a:rPr lang="ja-JP" altLang="en-US" sz="2400" b="1" dirty="0">
                <a:solidFill>
                  <a:schemeClr val="tx1"/>
                </a:solidFill>
              </a:rPr>
              <a:t>の人</a:t>
            </a:r>
            <a:r>
              <a:rPr lang="en-US" altLang="ja-JP" sz="2400" b="1" dirty="0">
                <a:solidFill>
                  <a:schemeClr val="tx1"/>
                </a:solidFill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</a:rPr>
              <a:t>ひと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7347E83-A0B5-C6E6-2A9E-33152EAD36B4}"/>
              </a:ext>
            </a:extLst>
          </p:cNvPr>
          <p:cNvSpPr/>
          <p:nvPr/>
        </p:nvSpPr>
        <p:spPr>
          <a:xfrm>
            <a:off x="243966" y="1081479"/>
            <a:ext cx="598715" cy="59871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0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701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1371428" y="237739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040663" y="2344114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667023" y="3344265"/>
            <a:ext cx="43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7368916" y="3300722"/>
            <a:ext cx="4036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A99F14-611B-BF31-9C78-1C326B9EA2D5}"/>
              </a:ext>
            </a:extLst>
          </p:cNvPr>
          <p:cNvSpPr txBox="1"/>
          <p:nvPr/>
        </p:nvSpPr>
        <p:spPr>
          <a:xfrm>
            <a:off x="4699613" y="2377392"/>
            <a:ext cx="3006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どちら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" y="-6195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593765" y="2195069"/>
            <a:ext cx="4632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教室（きょうしつ）は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classroom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8526499" y="2169429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593765" y="3967755"/>
            <a:ext cx="3500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ホテルは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hotel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5905500" y="2219822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09201-D208-472D-46C2-69897C6FE624}"/>
              </a:ext>
            </a:extLst>
          </p:cNvPr>
          <p:cNvSpPr txBox="1"/>
          <p:nvPr/>
        </p:nvSpPr>
        <p:spPr>
          <a:xfrm>
            <a:off x="7088247" y="3896510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6F1E0A-2CF0-619A-9102-652EB4260A9A}"/>
              </a:ext>
            </a:extLst>
          </p:cNvPr>
          <p:cNvSpPr txBox="1"/>
          <p:nvPr/>
        </p:nvSpPr>
        <p:spPr>
          <a:xfrm>
            <a:off x="4467248" y="3946903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31791" y="1921008"/>
            <a:ext cx="3728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警察署は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police </a:t>
            </a:r>
            <a:r>
              <a:rPr lang="en-US" altLang="ja-JP" sz="4000" b="1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staion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431791" y="3597028"/>
            <a:ext cx="41634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出身は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(you) from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424741" y="1666242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384606" y="3377760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990C4D-3CC2-2A96-E496-A1F90248576C}"/>
              </a:ext>
            </a:extLst>
          </p:cNvPr>
          <p:cNvSpPr txBox="1"/>
          <p:nvPr/>
        </p:nvSpPr>
        <p:spPr>
          <a:xfrm>
            <a:off x="7304128" y="1904140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773AB1-DF9A-DDA6-83F9-9A09374A6854}"/>
              </a:ext>
            </a:extLst>
          </p:cNvPr>
          <p:cNvSpPr txBox="1"/>
          <p:nvPr/>
        </p:nvSpPr>
        <p:spPr>
          <a:xfrm>
            <a:off x="4686831" y="1937876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8E972D-0315-15C6-2236-414B5E674D19}"/>
              </a:ext>
            </a:extLst>
          </p:cNvPr>
          <p:cNvSpPr txBox="1"/>
          <p:nvPr/>
        </p:nvSpPr>
        <p:spPr>
          <a:xfrm>
            <a:off x="7042648" y="3586266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07964E-02FA-B6BB-E8F6-3C7BC501CB93}"/>
              </a:ext>
            </a:extLst>
          </p:cNvPr>
          <p:cNvSpPr txBox="1"/>
          <p:nvPr/>
        </p:nvSpPr>
        <p:spPr>
          <a:xfrm>
            <a:off x="4808353" y="3597028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どちら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3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33618" y="4780554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160006" y="4755183"/>
            <a:ext cx="9193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体育館はどちらですか？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8908860-14E4-3C17-26F6-4B3847EA8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8008" r="91309">
                        <a14:foregroundMark x1="8105" y1="36816" x2="8398" y2="40332"/>
                        <a14:foregroundMark x1="91309" y1="36523" x2="91309" y2="3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1975" y="-420390"/>
            <a:ext cx="5364186" cy="536418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E5FE4F-4E30-1C6D-58CD-AA1E04E46288}"/>
              </a:ext>
            </a:extLst>
          </p:cNvPr>
          <p:cNvSpPr txBox="1"/>
          <p:nvPr/>
        </p:nvSpPr>
        <p:spPr>
          <a:xfrm>
            <a:off x="3783197" y="3761125"/>
            <a:ext cx="529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体育館（たいいくかん）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A9AC-975D-B12B-6735-B9ACE1EE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FD2296-5605-C35C-4822-40636852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E7B87-21A1-F0EA-0123-9A70DCBE8A6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その⑨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C1F-6DEF-B73C-2A37-3DF5175D1C4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6F0C09-9A28-4942-3EBB-BF6726FCF5A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0E66526F-8609-B165-8C8C-8098D1BEC2EA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2BBD0D-2B41-5FBE-6A25-6AD95D89B4BC}"/>
              </a:ext>
            </a:extLst>
          </p:cNvPr>
          <p:cNvSpPr txBox="1"/>
          <p:nvPr/>
        </p:nvSpPr>
        <p:spPr>
          <a:xfrm>
            <a:off x="2525485" y="3913735"/>
            <a:ext cx="714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公園（こうえん）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4DC03-89DB-E7E5-521C-731BAFB4CFFA}"/>
              </a:ext>
            </a:extLst>
          </p:cNvPr>
          <p:cNvSpPr txBox="1"/>
          <p:nvPr/>
        </p:nvSpPr>
        <p:spPr>
          <a:xfrm>
            <a:off x="3426600" y="4497546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53E8082-54DA-0073-DC3D-81F9037A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029" y="665593"/>
            <a:ext cx="4956858" cy="33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ワイド画面</PresentationFormat>
  <Paragraphs>106</Paragraphs>
  <Slides>12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2025-05-06T14:24:41Z</dcterms:modified>
</cp:coreProperties>
</file>