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7" r:id="rId2"/>
    <p:sldId id="301" r:id="rId3"/>
    <p:sldId id="299" r:id="rId4"/>
    <p:sldId id="302" r:id="rId5"/>
    <p:sldId id="300" r:id="rId6"/>
    <p:sldId id="259" r:id="rId7"/>
    <p:sldId id="261" r:id="rId8"/>
    <p:sldId id="263" r:id="rId9"/>
    <p:sldId id="260" r:id="rId10"/>
    <p:sldId id="289" r:id="rId11"/>
    <p:sldId id="303" r:id="rId12"/>
    <p:sldId id="286" r:id="rId13"/>
    <p:sldId id="304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681AB-0434-4ADC-BE41-7B0AB4C1E757}" v="204" dt="2025-05-16T00:20:51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53FBC-4E0A-5D13-EBDC-88547906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CC1E9F-4C06-695F-6D5A-BE036C958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797CD2-7A8E-6E03-04A0-A553EF038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3439BD-AD1F-AA42-C259-9C4A5842C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38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06EB-D190-F4BB-9DF5-0A58759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2186FE-A9CA-B8E1-33A0-F2614E77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51486C-7A6A-775A-6798-72535157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210C0-CAF9-AF0F-B8F9-129460ED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92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C102-DA98-572B-1A0D-3BA74BB87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9A9FCF-B403-DE47-0CB8-CC00887CA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E197D-2DA3-AC6E-71A6-AB2B676BB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FE2412-97DC-05DF-8181-E19AA6539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13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30AB-23D8-927E-E823-CED7CD5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CA6BC0-3206-B4B8-3EBB-8DBBEED4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61B6F6-15C7-3DF4-80FF-DB3590E33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5558-9748-3513-70AD-00BCA795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9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0ED0-6225-93D4-FE66-7F3E70C5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0A38FD-C1FE-E72E-47B1-960560F1E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5DFB50-1EAB-A054-41E9-0DDC8BC3C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9D0F2E-102E-9C33-AE40-E4859389E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48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489857" y="2921168"/>
            <a:ext cx="11473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～「こ</a:t>
            </a:r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ちら</a:t>
            </a:r>
            <a:r>
              <a:rPr kumimoji="1"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」・「あ</a:t>
            </a:r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ちら</a:t>
            </a:r>
            <a:r>
              <a:rPr kumimoji="1"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kumimoji="1"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「そちら」～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A9AC-975D-B12B-6735-B9ACE1EE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FD2296-5605-C35C-4822-40636852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E7B87-21A1-F0EA-0123-9A70DCBE8A6F}"/>
              </a:ext>
            </a:extLst>
          </p:cNvPr>
          <p:cNvSpPr txBox="1"/>
          <p:nvPr/>
        </p:nvSpPr>
        <p:spPr>
          <a:xfrm>
            <a:off x="5941983" y="5595256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C1F-6DEF-B73C-2A37-3DF5175D1C4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6F0C09-9A28-4942-3EBB-BF6726FCF5A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0E66526F-8609-B165-8C8C-8098D1BEC2EA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2BBD0D-2B41-5FBE-6A25-6AD95D89B4BC}"/>
              </a:ext>
            </a:extLst>
          </p:cNvPr>
          <p:cNvSpPr txBox="1"/>
          <p:nvPr/>
        </p:nvSpPr>
        <p:spPr>
          <a:xfrm>
            <a:off x="2703484" y="3354244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遊園地（ゆうえんち）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4DC03-89DB-E7E5-521C-731BAFB4CFFA}"/>
              </a:ext>
            </a:extLst>
          </p:cNvPr>
          <p:cNvSpPr txBox="1"/>
          <p:nvPr/>
        </p:nvSpPr>
        <p:spPr>
          <a:xfrm>
            <a:off x="3426600" y="4530203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E1F37F-C2BA-1796-4E08-919196935FF3}"/>
              </a:ext>
            </a:extLst>
          </p:cNvPr>
          <p:cNvSpPr txBox="1"/>
          <p:nvPr/>
        </p:nvSpPr>
        <p:spPr>
          <a:xfrm>
            <a:off x="2703484" y="4010156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あちら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238390-13BF-F45E-EADC-2B474EC684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175"/>
          <a:stretch/>
        </p:blipFill>
        <p:spPr>
          <a:xfrm>
            <a:off x="4579476" y="382783"/>
            <a:ext cx="3491962" cy="30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705A-D9E0-ABCF-7286-910C352D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9699D3E-7777-B1D8-18B3-F63DF919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8AB321-6215-89CE-6B55-E7C87C5A062B}"/>
              </a:ext>
            </a:extLst>
          </p:cNvPr>
          <p:cNvSpPr txBox="1"/>
          <p:nvPr/>
        </p:nvSpPr>
        <p:spPr>
          <a:xfrm>
            <a:off x="5941983" y="5595256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36A57E-9D8C-6A25-4116-7F4225FEE00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EAF2B7-8E97-3284-4690-FC35C705297A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E243021A-586E-B541-E53F-1F61CD40E95E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CCB34E-CF58-C724-8B7B-E334315067FA}"/>
              </a:ext>
            </a:extLst>
          </p:cNvPr>
          <p:cNvSpPr txBox="1"/>
          <p:nvPr/>
        </p:nvSpPr>
        <p:spPr>
          <a:xfrm>
            <a:off x="2703484" y="3354244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遊園地（ゆうえんち）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C51869-06CE-127F-AC3A-C3EC0BC5D1F7}"/>
              </a:ext>
            </a:extLst>
          </p:cNvPr>
          <p:cNvSpPr txBox="1"/>
          <p:nvPr/>
        </p:nvSpPr>
        <p:spPr>
          <a:xfrm>
            <a:off x="2703484" y="4637682"/>
            <a:ext cx="83517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遊園地はあちらです。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8A8DB7-6D60-D0CF-4A35-C9F876CDAEDE}"/>
              </a:ext>
            </a:extLst>
          </p:cNvPr>
          <p:cNvSpPr txBox="1"/>
          <p:nvPr/>
        </p:nvSpPr>
        <p:spPr>
          <a:xfrm>
            <a:off x="2703484" y="4010156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あちら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43AA15F-06D6-6833-F353-0F91FBED5752}"/>
              </a:ext>
            </a:extLst>
          </p:cNvPr>
          <p:cNvSpPr/>
          <p:nvPr/>
        </p:nvSpPr>
        <p:spPr>
          <a:xfrm>
            <a:off x="9220042" y="124979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B2C4A22-CD98-A44F-5859-664F2B6AE0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175"/>
          <a:stretch/>
        </p:blipFill>
        <p:spPr>
          <a:xfrm>
            <a:off x="4579476" y="382783"/>
            <a:ext cx="3491962" cy="30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C0D-ED34-45AB-2842-658645D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D659247-203E-61BB-5D4F-DBA71E35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5311D-C907-6322-1531-F10FB32F8A0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EFA02-538D-27DC-25E4-92DD4397357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0E2C9-D41C-9F34-214E-92F9DC179133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9DD8B0B-C277-8775-7F21-B4B999D94684}"/>
              </a:ext>
            </a:extLst>
          </p:cNvPr>
          <p:cNvSpPr/>
          <p:nvPr/>
        </p:nvSpPr>
        <p:spPr>
          <a:xfrm>
            <a:off x="853299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B9473-1CA9-D337-3FCB-77EE08F781D4}"/>
              </a:ext>
            </a:extLst>
          </p:cNvPr>
          <p:cNvSpPr txBox="1"/>
          <p:nvPr/>
        </p:nvSpPr>
        <p:spPr>
          <a:xfrm>
            <a:off x="3621973" y="4514490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6B8A8A-358C-5473-AA5E-114ACA10F14C}"/>
              </a:ext>
            </a:extLst>
          </p:cNvPr>
          <p:cNvSpPr txBox="1"/>
          <p:nvPr/>
        </p:nvSpPr>
        <p:spPr>
          <a:xfrm>
            <a:off x="2780671" y="3231519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水族館（すいぞくかん）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3DADC8-1D82-62B9-2D4C-2E1DDC97FF9B}"/>
              </a:ext>
            </a:extLst>
          </p:cNvPr>
          <p:cNvSpPr txBox="1"/>
          <p:nvPr/>
        </p:nvSpPr>
        <p:spPr>
          <a:xfrm>
            <a:off x="2780671" y="3868159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3C3F87A-56F5-C621-CD2C-E59724DE15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190" b="20794"/>
          <a:stretch/>
        </p:blipFill>
        <p:spPr>
          <a:xfrm>
            <a:off x="3887189" y="356513"/>
            <a:ext cx="4682840" cy="29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CADE-95DB-01D1-0A2D-C438981B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EF61019-D02F-14B5-7E84-57A19976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CD28B9-4047-4514-9C5F-87FEA0477C61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57BD07-A046-BFC3-0DD6-E1F313E0A272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5AD5E3-818E-2087-74D0-BA24EEB5620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5E07698A-A215-2D8C-B126-C46ADE9DA9F4}"/>
              </a:ext>
            </a:extLst>
          </p:cNvPr>
          <p:cNvSpPr/>
          <p:nvPr/>
        </p:nvSpPr>
        <p:spPr>
          <a:xfrm>
            <a:off x="912362" y="474268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286F33-C101-3EBE-1CE0-2575E3730FB7}"/>
              </a:ext>
            </a:extLst>
          </p:cNvPr>
          <p:cNvSpPr txBox="1"/>
          <p:nvPr/>
        </p:nvSpPr>
        <p:spPr>
          <a:xfrm>
            <a:off x="3106232" y="4597132"/>
            <a:ext cx="74754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水族館はこちらです。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268836-E40C-721E-7AF7-FE81993A6E38}"/>
              </a:ext>
            </a:extLst>
          </p:cNvPr>
          <p:cNvSpPr txBox="1"/>
          <p:nvPr/>
        </p:nvSpPr>
        <p:spPr>
          <a:xfrm>
            <a:off x="2780671" y="3231519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水族館（すいぞくかん）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EA0B08-6934-45DE-DD40-05F3CFBAD629}"/>
              </a:ext>
            </a:extLst>
          </p:cNvPr>
          <p:cNvSpPr txBox="1"/>
          <p:nvPr/>
        </p:nvSpPr>
        <p:spPr>
          <a:xfrm>
            <a:off x="2780671" y="3868159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09E2831-FDD5-EDFB-EE6F-C5B613E907C0}"/>
              </a:ext>
            </a:extLst>
          </p:cNvPr>
          <p:cNvSpPr/>
          <p:nvPr/>
        </p:nvSpPr>
        <p:spPr>
          <a:xfrm>
            <a:off x="9113522" y="150936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C5290CB-EF77-F498-2975-FA5AFAB478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190" b="20794"/>
          <a:stretch/>
        </p:blipFill>
        <p:spPr>
          <a:xfrm>
            <a:off x="3983542" y="301199"/>
            <a:ext cx="4682840" cy="29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0585-8424-7AE3-51FA-F94655EF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7BB95C4-99F4-3025-57EB-B249C493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FDB58E-0E47-5D39-11E9-FB6EA6F870DB}"/>
              </a:ext>
            </a:extLst>
          </p:cNvPr>
          <p:cNvSpPr txBox="1"/>
          <p:nvPr/>
        </p:nvSpPr>
        <p:spPr>
          <a:xfrm>
            <a:off x="5905500" y="554854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063C2DEE-A039-4C65-AEEE-01874777E6F0}"/>
              </a:ext>
            </a:extLst>
          </p:cNvPr>
          <p:cNvSpPr/>
          <p:nvPr/>
        </p:nvSpPr>
        <p:spPr>
          <a:xfrm>
            <a:off x="740085" y="485330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6C9ABC6-82E3-92B4-07D6-19AE35FD3F2C}"/>
              </a:ext>
            </a:extLst>
          </p:cNvPr>
          <p:cNvSpPr/>
          <p:nvPr/>
        </p:nvSpPr>
        <p:spPr>
          <a:xfrm>
            <a:off x="2258643" y="4949809"/>
            <a:ext cx="8942756" cy="769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「○○はどちらですか？」は丁寧（ていねい）</a:t>
            </a:r>
            <a:endParaRPr lang="en-US" altLang="ja-JP" sz="3200" b="1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A3D13CB-14FD-4020-2A35-7C5986A1540A}"/>
              </a:ext>
            </a:extLst>
          </p:cNvPr>
          <p:cNvSpPr/>
          <p:nvPr/>
        </p:nvSpPr>
        <p:spPr>
          <a:xfrm>
            <a:off x="9808029" y="-21830"/>
            <a:ext cx="2258489" cy="104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復習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Review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442F192-B0DD-5451-9B4E-4BD1490F5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89844" l="4590" r="94141">
                        <a14:foregroundMark x1="37109" y1="5859" x2="45508" y2="4785"/>
                        <a14:foregroundMark x1="85840" y1="23633" x2="86230" y2="43164"/>
                        <a14:foregroundMark x1="86230" y1="43164" x2="86328" y2="43359"/>
                        <a14:foregroundMark x1="81152" y1="59180" x2="81543" y2="70605"/>
                        <a14:foregroundMark x1="81543" y1="70605" x2="81543" y2="70605"/>
                        <a14:foregroundMark x1="76855" y1="50684" x2="76465" y2="73340"/>
                        <a14:foregroundMark x1="94238" y1="57422" x2="93848" y2="66797"/>
                        <a14:foregroundMark x1="40039" y1="46191" x2="44238" y2="47266"/>
                        <a14:foregroundMark x1="11914" y1="38770" x2="10938" y2="41699"/>
                        <a14:foregroundMark x1="4590" y1="37109" x2="4590" y2="3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797" y="664259"/>
            <a:ext cx="4578057" cy="4578057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4B866104-8155-9F04-BEA6-BC445EB60A76}"/>
              </a:ext>
            </a:extLst>
          </p:cNvPr>
          <p:cNvSpPr/>
          <p:nvPr/>
        </p:nvSpPr>
        <p:spPr>
          <a:xfrm>
            <a:off x="7488461" y="1093544"/>
            <a:ext cx="4578057" cy="2474362"/>
          </a:xfrm>
          <a:prstGeom prst="cloudCallout">
            <a:avLst>
              <a:gd name="adj1" fmla="val -60673"/>
              <a:gd name="adj2" fmla="val 184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1A1DE41-DA94-9652-54CE-085E0E279B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7" t="15078" r="6349" b="15080"/>
          <a:stretch/>
        </p:blipFill>
        <p:spPr>
          <a:xfrm>
            <a:off x="9313203" y="1403362"/>
            <a:ext cx="1012487" cy="7990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2E7FD3-DCAB-91AA-5854-A13E0B6F2E53}"/>
              </a:ext>
            </a:extLst>
          </p:cNvPr>
          <p:cNvSpPr txBox="1"/>
          <p:nvPr/>
        </p:nvSpPr>
        <p:spPr>
          <a:xfrm>
            <a:off x="7947222" y="2270814"/>
            <a:ext cx="372945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トイレはどちらですか？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598BBDF-50D9-1FC3-D139-49B771172327}"/>
              </a:ext>
            </a:extLst>
          </p:cNvPr>
          <p:cNvSpPr/>
          <p:nvPr/>
        </p:nvSpPr>
        <p:spPr>
          <a:xfrm>
            <a:off x="3296275" y="3771662"/>
            <a:ext cx="1961382" cy="644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店員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（てんいん）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B641B4F-13B8-2FE6-2ED5-A22F8E019A15}"/>
              </a:ext>
            </a:extLst>
          </p:cNvPr>
          <p:cNvSpPr/>
          <p:nvPr/>
        </p:nvSpPr>
        <p:spPr>
          <a:xfrm>
            <a:off x="5518135" y="3779498"/>
            <a:ext cx="2356197" cy="644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お客さん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（おきゃくさん）</a:t>
            </a:r>
          </a:p>
        </p:txBody>
      </p:sp>
    </p:spTree>
    <p:extLst>
      <p:ext uri="{BB962C8B-B14F-4D97-AF65-F5344CB8AC3E}">
        <p14:creationId xmlns:p14="http://schemas.microsoft.com/office/powerpoint/2010/main" val="15349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F2A9-CCEA-C7FB-D260-67C908D8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B767BC-6047-F190-3608-04C64C78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F2B015-EFF8-F6C6-FE82-7FF973414C9F}"/>
              </a:ext>
            </a:extLst>
          </p:cNvPr>
          <p:cNvSpPr txBox="1"/>
          <p:nvPr/>
        </p:nvSpPr>
        <p:spPr>
          <a:xfrm>
            <a:off x="5905500" y="5626838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E7900EA3-BC42-740E-18FE-F97F1A09BB2A}"/>
              </a:ext>
            </a:extLst>
          </p:cNvPr>
          <p:cNvSpPr/>
          <p:nvPr/>
        </p:nvSpPr>
        <p:spPr>
          <a:xfrm>
            <a:off x="466676" y="4836449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8BD687B-D5BF-8B34-F9B7-3E375446B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89844" l="4590" r="94141">
                        <a14:foregroundMark x1="37109" y1="5859" x2="45508" y2="4785"/>
                        <a14:foregroundMark x1="85840" y1="23633" x2="86230" y2="43164"/>
                        <a14:foregroundMark x1="86230" y1="43164" x2="86328" y2="43359"/>
                        <a14:foregroundMark x1="81152" y1="59180" x2="81543" y2="70605"/>
                        <a14:foregroundMark x1="81543" y1="70605" x2="81543" y2="70605"/>
                        <a14:foregroundMark x1="76855" y1="50684" x2="76465" y2="73340"/>
                        <a14:foregroundMark x1="94238" y1="57422" x2="93848" y2="66797"/>
                        <a14:foregroundMark x1="40039" y1="46191" x2="44238" y2="47266"/>
                        <a14:foregroundMark x1="11914" y1="38770" x2="10938" y2="41699"/>
                        <a14:foregroundMark x1="4590" y1="37109" x2="4590" y2="3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797" y="664259"/>
            <a:ext cx="4578057" cy="4578057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FB0DE249-BA53-911A-4549-736A6E8E2E7A}"/>
              </a:ext>
            </a:extLst>
          </p:cNvPr>
          <p:cNvSpPr/>
          <p:nvPr/>
        </p:nvSpPr>
        <p:spPr>
          <a:xfrm>
            <a:off x="7488461" y="1093544"/>
            <a:ext cx="4578057" cy="2474362"/>
          </a:xfrm>
          <a:prstGeom prst="cloudCallout">
            <a:avLst>
              <a:gd name="adj1" fmla="val -60673"/>
              <a:gd name="adj2" fmla="val 184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D52DA62-C2DE-BC0F-EC80-D1D784F8A6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7" t="15078" r="6349" b="15080"/>
          <a:stretch/>
        </p:blipFill>
        <p:spPr>
          <a:xfrm>
            <a:off x="9313203" y="1403362"/>
            <a:ext cx="1012487" cy="7990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19117F-6150-016B-6789-C1C9FC02CE81}"/>
              </a:ext>
            </a:extLst>
          </p:cNvPr>
          <p:cNvSpPr txBox="1"/>
          <p:nvPr/>
        </p:nvSpPr>
        <p:spPr>
          <a:xfrm>
            <a:off x="7943302" y="2317087"/>
            <a:ext cx="372945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トイレはどちらですか？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13801B4-1B16-5679-8702-B2B0526AF4D6}"/>
              </a:ext>
            </a:extLst>
          </p:cNvPr>
          <p:cNvSpPr/>
          <p:nvPr/>
        </p:nvSpPr>
        <p:spPr>
          <a:xfrm>
            <a:off x="3296275" y="3771662"/>
            <a:ext cx="1961382" cy="644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店員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（てんいん）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5431916-588A-C588-B012-666D20C27112}"/>
              </a:ext>
            </a:extLst>
          </p:cNvPr>
          <p:cNvSpPr/>
          <p:nvPr/>
        </p:nvSpPr>
        <p:spPr>
          <a:xfrm>
            <a:off x="5518135" y="3779498"/>
            <a:ext cx="2356197" cy="644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お客さん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（おきゃくさん）</a:t>
            </a: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6BA8350A-A7F6-C632-D23E-B3EAA107E1A1}"/>
              </a:ext>
            </a:extLst>
          </p:cNvPr>
          <p:cNvSpPr/>
          <p:nvPr/>
        </p:nvSpPr>
        <p:spPr>
          <a:xfrm>
            <a:off x="-32692" y="511628"/>
            <a:ext cx="3798004" cy="1690807"/>
          </a:xfrm>
          <a:prstGeom prst="cloudCallout">
            <a:avLst>
              <a:gd name="adj1" fmla="val 54042"/>
              <a:gd name="adj2" fmla="val 4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09EDAA-ABBB-E98A-F453-9B34309AB8A2}"/>
              </a:ext>
            </a:extLst>
          </p:cNvPr>
          <p:cNvSpPr txBox="1"/>
          <p:nvPr/>
        </p:nvSpPr>
        <p:spPr>
          <a:xfrm>
            <a:off x="850372" y="1076560"/>
            <a:ext cx="26165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ここです。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844F9A13-1C7B-A7E2-357D-06CD3FC8E98C}"/>
              </a:ext>
            </a:extLst>
          </p:cNvPr>
          <p:cNvSpPr/>
          <p:nvPr/>
        </p:nvSpPr>
        <p:spPr>
          <a:xfrm>
            <a:off x="543324" y="1110874"/>
            <a:ext cx="634515" cy="454592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44E59D9-505F-1920-A892-098B28AAC13D}"/>
              </a:ext>
            </a:extLst>
          </p:cNvPr>
          <p:cNvSpPr/>
          <p:nvPr/>
        </p:nvSpPr>
        <p:spPr>
          <a:xfrm>
            <a:off x="1977569" y="4741908"/>
            <a:ext cx="9437328" cy="1196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「ここです。」も</a:t>
            </a:r>
            <a:r>
              <a:rPr lang="en-US" altLang="ja-JP" sz="3200" b="1" dirty="0">
                <a:solidFill>
                  <a:schemeClr val="tx1"/>
                </a:solidFill>
              </a:rPr>
              <a:t>OK</a:t>
            </a: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もっと丁寧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ていねい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に言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い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う方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ほう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が</a:t>
            </a:r>
            <a:r>
              <a:rPr lang="ja-JP" altLang="en-US" sz="3200" b="1" dirty="0">
                <a:solidFill>
                  <a:schemeClr val="tx1"/>
                </a:solidFill>
              </a:rPr>
              <a:t>いい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4358A-F80B-679B-C5C0-0C3E941E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A6E1ECD-999B-29FF-4D39-A661BE0B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673A06-17C8-BC61-95AE-D754434238A7}"/>
              </a:ext>
            </a:extLst>
          </p:cNvPr>
          <p:cNvSpPr txBox="1"/>
          <p:nvPr/>
        </p:nvSpPr>
        <p:spPr>
          <a:xfrm>
            <a:off x="5905500" y="5626838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3CDEEC79-877A-6503-350D-C931BD9D7D83}"/>
              </a:ext>
            </a:extLst>
          </p:cNvPr>
          <p:cNvSpPr/>
          <p:nvPr/>
        </p:nvSpPr>
        <p:spPr>
          <a:xfrm>
            <a:off x="466676" y="4836449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3899921-6CD3-AC2E-F426-57ED5EB0E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89844" l="4590" r="94141">
                        <a14:foregroundMark x1="37109" y1="5859" x2="45508" y2="4785"/>
                        <a14:foregroundMark x1="85840" y1="23633" x2="86230" y2="43164"/>
                        <a14:foregroundMark x1="86230" y1="43164" x2="86328" y2="43359"/>
                        <a14:foregroundMark x1="81152" y1="59180" x2="81543" y2="70605"/>
                        <a14:foregroundMark x1="81543" y1="70605" x2="81543" y2="70605"/>
                        <a14:foregroundMark x1="76855" y1="50684" x2="76465" y2="73340"/>
                        <a14:foregroundMark x1="94238" y1="57422" x2="93848" y2="66797"/>
                        <a14:foregroundMark x1="40039" y1="46191" x2="44238" y2="47266"/>
                        <a14:foregroundMark x1="11914" y1="38770" x2="10938" y2="41699"/>
                        <a14:foregroundMark x1="4590" y1="37109" x2="4590" y2="3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797" y="664259"/>
            <a:ext cx="4578057" cy="4578057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741494D6-AA6D-AA53-4D77-A5C109F20451}"/>
              </a:ext>
            </a:extLst>
          </p:cNvPr>
          <p:cNvSpPr/>
          <p:nvPr/>
        </p:nvSpPr>
        <p:spPr>
          <a:xfrm>
            <a:off x="7488461" y="1093544"/>
            <a:ext cx="4578057" cy="2474362"/>
          </a:xfrm>
          <a:prstGeom prst="cloudCallout">
            <a:avLst>
              <a:gd name="adj1" fmla="val -60673"/>
              <a:gd name="adj2" fmla="val 184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663052-08D4-E9FF-4CB7-115F302D5D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7" t="15078" r="6349" b="15080"/>
          <a:stretch/>
        </p:blipFill>
        <p:spPr>
          <a:xfrm>
            <a:off x="9313203" y="1403362"/>
            <a:ext cx="1012487" cy="7990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30F508-6F47-F443-8CF5-DB1E22D15836}"/>
              </a:ext>
            </a:extLst>
          </p:cNvPr>
          <p:cNvSpPr txBox="1"/>
          <p:nvPr/>
        </p:nvSpPr>
        <p:spPr>
          <a:xfrm>
            <a:off x="7943302" y="2317087"/>
            <a:ext cx="372945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トイレはどちらですか？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C45E90B-6FAA-8CDB-2C9E-B342845AD910}"/>
              </a:ext>
            </a:extLst>
          </p:cNvPr>
          <p:cNvSpPr/>
          <p:nvPr/>
        </p:nvSpPr>
        <p:spPr>
          <a:xfrm>
            <a:off x="3296275" y="3771662"/>
            <a:ext cx="1961382" cy="644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店員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（てんいん）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90A6FE8-E780-3BC5-22CC-BD1B5E124958}"/>
              </a:ext>
            </a:extLst>
          </p:cNvPr>
          <p:cNvSpPr/>
          <p:nvPr/>
        </p:nvSpPr>
        <p:spPr>
          <a:xfrm>
            <a:off x="5518135" y="3779498"/>
            <a:ext cx="2356197" cy="644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お客さん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（おきゃくさん）</a:t>
            </a: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B55340C6-C515-AFB3-78DC-C9D625C1EE50}"/>
              </a:ext>
            </a:extLst>
          </p:cNvPr>
          <p:cNvSpPr/>
          <p:nvPr/>
        </p:nvSpPr>
        <p:spPr>
          <a:xfrm>
            <a:off x="-32692" y="511628"/>
            <a:ext cx="3798004" cy="1690807"/>
          </a:xfrm>
          <a:prstGeom prst="cloudCallout">
            <a:avLst>
              <a:gd name="adj1" fmla="val 54042"/>
              <a:gd name="adj2" fmla="val 4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2634E9-A833-7256-5E37-D06EC8DF02CF}"/>
              </a:ext>
            </a:extLst>
          </p:cNvPr>
          <p:cNvSpPr txBox="1"/>
          <p:nvPr/>
        </p:nvSpPr>
        <p:spPr>
          <a:xfrm>
            <a:off x="850372" y="1076560"/>
            <a:ext cx="26165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こちらです。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8BA5B5D-F7BB-1314-4C65-850DFEF80C8F}"/>
              </a:ext>
            </a:extLst>
          </p:cNvPr>
          <p:cNvSpPr/>
          <p:nvPr/>
        </p:nvSpPr>
        <p:spPr>
          <a:xfrm>
            <a:off x="466676" y="1104004"/>
            <a:ext cx="598715" cy="59871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4289221-4EA3-3FEC-5B36-C4B9B6C52798}"/>
              </a:ext>
            </a:extLst>
          </p:cNvPr>
          <p:cNvSpPr/>
          <p:nvPr/>
        </p:nvSpPr>
        <p:spPr>
          <a:xfrm>
            <a:off x="2095174" y="5010226"/>
            <a:ext cx="9630150" cy="769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「こちらです。」の方（ほう）が丁寧（ていねい）</a:t>
            </a:r>
            <a:endParaRPr lang="en-US" altLang="ja-JP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CDFB-0250-C512-5EE9-7E4B9749C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8D89B2B-B05D-6714-8011-9CCB11692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A364B-5EC5-E2C1-6D49-2D5660BAAB29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5ADA19E-8CD4-AD9B-C19F-E9F499C29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41259"/>
              </p:ext>
            </p:extLst>
          </p:nvPr>
        </p:nvGraphicFramePr>
        <p:xfrm>
          <a:off x="1567841" y="1555944"/>
          <a:ext cx="9279230" cy="43305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5943">
                  <a:extLst>
                    <a:ext uri="{9D8B030D-6E8A-4147-A177-3AD203B41FA5}">
                      <a16:colId xmlns:a16="http://schemas.microsoft.com/office/drawing/2014/main" val="717117918"/>
                    </a:ext>
                  </a:extLst>
                </a:gridCol>
                <a:gridCol w="2583671">
                  <a:extLst>
                    <a:ext uri="{9D8B030D-6E8A-4147-A177-3AD203B41FA5}">
                      <a16:colId xmlns:a16="http://schemas.microsoft.com/office/drawing/2014/main" val="557034015"/>
                    </a:ext>
                  </a:extLst>
                </a:gridCol>
                <a:gridCol w="2319808">
                  <a:extLst>
                    <a:ext uri="{9D8B030D-6E8A-4147-A177-3AD203B41FA5}">
                      <a16:colId xmlns:a16="http://schemas.microsoft.com/office/drawing/2014/main" val="1709850997"/>
                    </a:ext>
                  </a:extLst>
                </a:gridCol>
                <a:gridCol w="2319808">
                  <a:extLst>
                    <a:ext uri="{9D8B030D-6E8A-4147-A177-3AD203B41FA5}">
                      <a16:colId xmlns:a16="http://schemas.microsoft.com/office/drawing/2014/main" val="4210494052"/>
                    </a:ext>
                  </a:extLst>
                </a:gridCol>
              </a:tblGrid>
              <a:tr h="11482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英語</a:t>
                      </a:r>
                      <a:endParaRPr kumimoji="1" lang="en-US" altLang="ja-JP" sz="2000" b="1" dirty="0"/>
                    </a:p>
                    <a:p>
                      <a:pPr algn="ctr"/>
                      <a:r>
                        <a:rPr kumimoji="1" lang="en-US" altLang="ja-JP" sz="2000" b="1" dirty="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カジュアル</a:t>
                      </a:r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casual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丁寧</a:t>
                      </a:r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polite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943130"/>
                  </a:ext>
                </a:extLst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Here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こっち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ここ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こちら</a:t>
                      </a:r>
                      <a:endParaRPr kumimoji="1" lang="en-US" altLang="ja-JP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776930"/>
                  </a:ext>
                </a:extLst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Over there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あっち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あそこ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あちら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640624"/>
                  </a:ext>
                </a:extLst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There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そっら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そこ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そちら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588465"/>
                  </a:ext>
                </a:extLst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Where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どっち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どこ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どちら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322685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9CF214-A362-E7B0-E421-0AB4B8B9400D}"/>
              </a:ext>
            </a:extLst>
          </p:cNvPr>
          <p:cNvSpPr txBox="1"/>
          <p:nvPr/>
        </p:nvSpPr>
        <p:spPr>
          <a:xfrm>
            <a:off x="399436" y="355615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こちら・あちら・そちら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Here, Over there, There</a:t>
            </a:r>
            <a:endParaRPr lang="ja-JP" alt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24459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1371426" y="2766783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062434" y="2702657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667021" y="3733656"/>
            <a:ext cx="43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7390687" y="3659265"/>
            <a:ext cx="4036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A99F14-611B-BF31-9C78-1C326B9EA2D5}"/>
              </a:ext>
            </a:extLst>
          </p:cNvPr>
          <p:cNvSpPr txBox="1"/>
          <p:nvPr/>
        </p:nvSpPr>
        <p:spPr>
          <a:xfrm>
            <a:off x="4592916" y="2103637"/>
            <a:ext cx="3006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あちら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そちら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810819" y="2192715"/>
            <a:ext cx="4632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病院（びょういん）は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hospital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8599161" y="2157091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593764" y="3967755"/>
            <a:ext cx="5786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郵便局（ゆうびんきょく）は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Post office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6357546" y="2157092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here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09201-D208-472D-46C2-69897C6FE624}"/>
              </a:ext>
            </a:extLst>
          </p:cNvPr>
          <p:cNvSpPr txBox="1"/>
          <p:nvPr/>
        </p:nvSpPr>
        <p:spPr>
          <a:xfrm>
            <a:off x="9389368" y="3905564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6F1E0A-2CF0-619A-9102-652EB4260A9A}"/>
              </a:ext>
            </a:extLst>
          </p:cNvPr>
          <p:cNvSpPr txBox="1"/>
          <p:nvPr/>
        </p:nvSpPr>
        <p:spPr>
          <a:xfrm>
            <a:off x="7209205" y="3905564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88822" y="2111667"/>
            <a:ext cx="4300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学校（がっこう）は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school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488822" y="3787687"/>
            <a:ext cx="5774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消防署（しょうぼうしょ）は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fire station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366806" y="1928194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327575" y="3568419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990C4D-3CC2-2A96-E496-A1F90248576C}"/>
              </a:ext>
            </a:extLst>
          </p:cNvPr>
          <p:cNvSpPr txBox="1"/>
          <p:nvPr/>
        </p:nvSpPr>
        <p:spPr>
          <a:xfrm>
            <a:off x="8308547" y="2080380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773AB1-DF9A-DDA6-83F9-9A09374A6854}"/>
              </a:ext>
            </a:extLst>
          </p:cNvPr>
          <p:cNvSpPr txBox="1"/>
          <p:nvPr/>
        </p:nvSpPr>
        <p:spPr>
          <a:xfrm>
            <a:off x="5691250" y="2103354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over there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8E972D-0315-15C6-2236-414B5E674D19}"/>
              </a:ext>
            </a:extLst>
          </p:cNvPr>
          <p:cNvSpPr txBox="1"/>
          <p:nvPr/>
        </p:nvSpPr>
        <p:spPr>
          <a:xfrm>
            <a:off x="9135308" y="3779373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07964E-02FA-B6BB-E8F6-3C7BC501CB93}"/>
              </a:ext>
            </a:extLst>
          </p:cNvPr>
          <p:cNvSpPr txBox="1"/>
          <p:nvPr/>
        </p:nvSpPr>
        <p:spPr>
          <a:xfrm>
            <a:off x="6918591" y="3779374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その⑩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44504" y="4819672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160006" y="4819672"/>
            <a:ext cx="9193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ロッカーはそちらです。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E5FE4F-4E30-1C6D-58CD-AA1E04E46288}"/>
              </a:ext>
            </a:extLst>
          </p:cNvPr>
          <p:cNvSpPr txBox="1"/>
          <p:nvPr/>
        </p:nvSpPr>
        <p:spPr>
          <a:xfrm>
            <a:off x="4820547" y="3379885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ロッカー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18DB2A-F0D5-9F66-585F-2DF3B515C864}"/>
              </a:ext>
            </a:extLst>
          </p:cNvPr>
          <p:cNvSpPr txBox="1"/>
          <p:nvPr/>
        </p:nvSpPr>
        <p:spPr>
          <a:xfrm>
            <a:off x="4693258" y="4067534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39387C4-E0DD-28E4-FB0D-1D4A65B57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89844" l="9961" r="89844">
                        <a14:foregroundMark x1="39063" y1="9863" x2="44629" y2="29004"/>
                        <a14:foregroundMark x1="68555" y1="18555" x2="71289" y2="26660"/>
                        <a14:foregroundMark x1="25879" y1="5371" x2="60938" y2="8105"/>
                        <a14:foregroundMark x1="60938" y1="8105" x2="69727" y2="7422"/>
                        <a14:foregroundMark x1="69727" y1="7422" x2="78320" y2="10742"/>
                        <a14:foregroundMark x1="78320" y1="10742" x2="78809" y2="65723"/>
                        <a14:foregroundMark x1="78809" y1="65723" x2="67383" y2="78418"/>
                        <a14:foregroundMark x1="67383" y1="78418" x2="44336" y2="79883"/>
                        <a14:foregroundMark x1="44336" y1="79883" x2="33301" y2="74316"/>
                        <a14:foregroundMark x1="33301" y1="74316" x2="28320" y2="65527"/>
                        <a14:foregroundMark x1="28320" y1="65527" x2="28418" y2="5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004" y="161548"/>
            <a:ext cx="3905986" cy="39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ワイド画面</PresentationFormat>
  <Paragraphs>150</Paragraphs>
  <Slides>13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2025-05-16T00:20:52Z</dcterms:modified>
</cp:coreProperties>
</file>