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7" r:id="rId2"/>
    <p:sldId id="287" r:id="rId3"/>
    <p:sldId id="308" r:id="rId4"/>
    <p:sldId id="313" r:id="rId5"/>
    <p:sldId id="309" r:id="rId6"/>
    <p:sldId id="259" r:id="rId7"/>
    <p:sldId id="314" r:id="rId8"/>
    <p:sldId id="261" r:id="rId9"/>
    <p:sldId id="263" r:id="rId10"/>
    <p:sldId id="260" r:id="rId11"/>
    <p:sldId id="310" r:id="rId12"/>
    <p:sldId id="289" r:id="rId13"/>
    <p:sldId id="311" r:id="rId14"/>
    <p:sldId id="312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A6FC6-3348-4251-BB83-CE64B79D0335}" v="280" dt="2025-05-19T09:22:57.143"/>
    <p1510:client id="{98B20A5B-ED66-4714-AF7C-08D9B859D2F0}" v="246" dt="2025-05-18T12:46:22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8E8BD-D908-4CB4-BAEB-0150BFD4ED2E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BBF0-F313-42C1-9D6C-C8E1BE0666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0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42F57-CADB-8D9B-6D50-1F478841F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FEA89C-D83D-5C9F-61DD-23C9F985F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20E133F-E3A6-F8ED-1EBD-6160092C0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892DDC-14CB-7F3E-59B8-E8D8FC53D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94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74962-C9D9-07FD-E4FE-E74A57E8D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0869565-8407-B3F4-5E56-87A5FB08C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C955D7B-6BD2-44B3-AD0E-9B25E279A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7CE332-1726-9D7C-E3C6-E3A9622C4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22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24A48-97DD-83F5-1B02-CE92A7B7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A09D617-2D62-1D7C-256F-523CFBA14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1E58139-E573-B809-3C51-86F139612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40B31B-6FBC-A632-0B6C-402CF8C42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29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E2A2F-9E43-79B4-041A-9A35375E0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B1D311-D119-4AF9-80B9-DA6359D06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D6B840-47BC-7172-20B2-36F2972F1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F8B061-CC09-DE42-5949-B5156838E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91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01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5DF18-3A68-C700-E0B6-3D36641AE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2980EED-4F18-FB0D-4CD9-944F236A6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C0A0225-D819-6499-67D5-26187F6A2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A66173-D88B-9E1C-DFA9-3CCC22A6B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2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06EB-D190-F4BB-9DF5-0A58759BC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42186FE-A9CA-B8E1-33A0-F2614E77D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51486C-7A6A-775A-6798-725351577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B210C0-CAF9-AF0F-B8F9-129460EDF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928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52F91-B98D-7508-D206-70F64B359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135BCC7-7147-EE7D-7853-96A2F5F75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A5D633-182F-5633-F5CC-57C4746E3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2702EF-B484-E745-B6D0-A315A78FB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016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EAEA9-0EB5-F2F2-A44E-6AC6E4D90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BF8B543-F4F0-159A-6509-05CE0A6E6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43E9927-E12B-74D2-80D1-7D374AA9B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ECA12A-560F-6197-FF2E-48338D1BB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75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FD3DC6-8E71-F803-BFD9-B5471CEA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B9E592-651E-A8AE-AB7F-3477636FF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BA34A8-B01F-A991-B02F-9F18FB0B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6E302-7DB3-10BE-9E3A-E83AA74A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B4EEA-F404-71DE-B6FF-F1C265C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8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5DD6C-1E3D-37A6-ADF0-F28D71F7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B5105B-3E67-5FFC-E82D-DCE02165F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6FA36C-ED4E-E7D4-EA7D-6CCE257F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8B6840-0076-A0CF-FF5F-AE6DBAC2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235B91-D437-DC5B-CADD-05E494FB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51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E43CAB0-749A-119C-DF28-7B4F8E561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522BF5-A9AC-E57F-8A70-D41DD8B7C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30A01A-2BF3-A789-D7E0-E28A9B6D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9ED71D-D3B6-AF27-BD1A-19CF5656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27C704-5559-C7E5-90B9-5E2572EB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80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D3FAB-1E32-A380-64FE-0F9060FD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3B73B3-C639-5F49-9665-69869495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FA4A0-4BED-2029-A078-C6048942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7F1157-490B-ABD6-6E7F-6518E2D5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AE93E-1541-4AC0-EAA9-448CA642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28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CA79AE-9BF9-4C08-9187-F8D1057B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95C54D-2A74-05FC-7064-A7936249F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E0187A-8472-B8DE-CEB9-80420CF5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ED28B8-3A9F-2FCC-C59C-42FDA938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904D7-7613-976A-8C0D-AECF310F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94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CC1141-4172-7826-F319-8EF94668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F6E68-A200-67C6-DBE9-CDEA9BF61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82BCBA-26E1-F29A-3BEF-391532E7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2F67A1-22B4-72DF-F23E-909FCAD0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3FE8E3-777C-6BF4-9D57-7874E3F9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479C7D-1808-1574-ABB2-9982C89F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8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48D02-9CC9-7E2D-C1CE-8E142F06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4BD3C7-D9C7-8FA0-A37E-3973AFBE6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00DD78-0F48-A79D-4324-E4107F9EB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7C4676-B43E-DA6D-96DF-C28FE547F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8F688B-F783-EDAE-2045-A790762B5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4C2E12-9CC7-467F-2DEF-DCC53787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D7B3F4-2B19-883D-880F-CE2538D0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77C2FC-D38E-9E43-8B79-A1C96985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43C3E-E8DE-6E37-D52D-7FEF9A96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1EF4C4-CDF5-3448-AEE6-5930D043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8FD404-0ADC-349C-2195-DE8F3B00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807512-BFEB-488E-2A64-6BD6A153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0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77DEF3-5125-3E91-C90A-129FBB81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25D4D0-4231-1E5E-61B0-97A50F35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3D75F1-592D-BC43-6D5D-FEB3F47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6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3A086-09E7-599E-82EC-0D65EB9A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9B6CE-1851-0178-01E9-1699F923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EF7991-A969-94A4-A877-C507F64F2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1E635-097B-5D73-77C9-362F8722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318660-3E7A-50C4-02EA-E48D751D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FCF790-DE28-181E-55D8-070C9B4E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1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7265B-EE8C-965B-0807-3915F08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603FA8-1FA8-1243-8E4D-B7E9A8563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B2016D-1554-2302-3646-D67F361A6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0EE4DF-9978-625E-3048-E6BFAF27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D20215-A09A-D0E9-EEA0-27BD85C3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07209D-5707-F0EA-9272-AB951ED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DA7100-438D-CDCE-9465-5A0EE1D3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909D8D-A48F-049B-5EEC-E8DE0F41A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EB885E-BF91-B4B7-BBF2-C5B88C97D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ED96-363F-4D93-8453-F5AEC26A954B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112B49-8CA0-5818-9B88-093B026A7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C9B0E6-3880-5238-A50B-D3A5D8093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3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76FFAD5-7C77-0960-887D-B258C9A0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A4DC4A-A889-A59F-8952-135962AAABCC}"/>
              </a:ext>
            </a:extLst>
          </p:cNvPr>
          <p:cNvSpPr txBox="1"/>
          <p:nvPr/>
        </p:nvSpPr>
        <p:spPr>
          <a:xfrm>
            <a:off x="2193471" y="533400"/>
            <a:ext cx="780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その⑫</a:t>
            </a:r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48CCF0-F4C3-0B55-5B2A-1463BF2E9195}"/>
              </a:ext>
            </a:extLst>
          </p:cNvPr>
          <p:cNvSpPr txBox="1"/>
          <p:nvPr/>
        </p:nvSpPr>
        <p:spPr>
          <a:xfrm>
            <a:off x="359228" y="2932053"/>
            <a:ext cx="11473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○○はだれのですか？</a:t>
            </a:r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endParaRPr kumimoji="1" lang="en-US" altLang="ja-JP" sz="7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56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2D31-8A87-A26A-E427-E72EDEE6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064AB7-E5C5-E20D-773F-FCA5AF0B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8C2F60-DB3A-6946-D0FB-048578BAA8A2}"/>
              </a:ext>
            </a:extLst>
          </p:cNvPr>
          <p:cNvSpPr txBox="1"/>
          <p:nvPr/>
        </p:nvSpPr>
        <p:spPr>
          <a:xfrm>
            <a:off x="5905499" y="5583911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その⑫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F4EB8A-3397-51A7-2549-46A272664510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D278AD-EA89-BA39-93EC-AB4778AFB60C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43C8883-09CD-8CA7-4A01-7F6CF66275B2}"/>
              </a:ext>
            </a:extLst>
          </p:cNvPr>
          <p:cNvSpPr/>
          <p:nvPr/>
        </p:nvSpPr>
        <p:spPr>
          <a:xfrm>
            <a:off x="1104079" y="4545168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760BCD-A5AE-5432-B942-A657E7D12E79}"/>
              </a:ext>
            </a:extLst>
          </p:cNvPr>
          <p:cNvSpPr txBox="1"/>
          <p:nvPr/>
        </p:nvSpPr>
        <p:spPr>
          <a:xfrm>
            <a:off x="2870710" y="4524797"/>
            <a:ext cx="76480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あの家はだれのですか。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18DB2A-F0D5-9F66-585F-2DF3B515C864}"/>
              </a:ext>
            </a:extLst>
          </p:cNvPr>
          <p:cNvSpPr txBox="1"/>
          <p:nvPr/>
        </p:nvSpPr>
        <p:spPr>
          <a:xfrm>
            <a:off x="3527160" y="501869"/>
            <a:ext cx="1845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あの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8BB801F-C749-7E79-8628-9668262D05EA}"/>
              </a:ext>
            </a:extLst>
          </p:cNvPr>
          <p:cNvSpPr txBox="1"/>
          <p:nvPr/>
        </p:nvSpPr>
        <p:spPr>
          <a:xfrm>
            <a:off x="5726895" y="501869"/>
            <a:ext cx="214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家（いえ）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24D97F2-08EF-6D26-39A0-E81A0EDB2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12124" b="14010"/>
          <a:stretch/>
        </p:blipFill>
        <p:spPr>
          <a:xfrm>
            <a:off x="3798047" y="1043257"/>
            <a:ext cx="3953329" cy="292017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E548F5-422D-1324-295B-308E8BDD28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214" t="14921" r="29119" b="32857"/>
          <a:stretch/>
        </p:blipFill>
        <p:spPr>
          <a:xfrm>
            <a:off x="8396840" y="991973"/>
            <a:ext cx="2468258" cy="264856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3693E2-D728-99F3-D341-022DB18607DE}"/>
              </a:ext>
            </a:extLst>
          </p:cNvPr>
          <p:cNvSpPr txBox="1"/>
          <p:nvPr/>
        </p:nvSpPr>
        <p:spPr>
          <a:xfrm rot="1168105">
            <a:off x="10107078" y="1347554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652429C-8BA0-A17E-5AA8-41A69BC69919}"/>
              </a:ext>
            </a:extLst>
          </p:cNvPr>
          <p:cNvSpPr txBox="1"/>
          <p:nvPr/>
        </p:nvSpPr>
        <p:spPr>
          <a:xfrm rot="19232407">
            <a:off x="7148973" y="1385229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7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A5392-5B83-3EBC-E124-66E503F69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177654D-42C2-5B52-1163-DA7D3C5F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893856-0D6B-BC91-6F3E-C9D7F402F4FB}"/>
              </a:ext>
            </a:extLst>
          </p:cNvPr>
          <p:cNvSpPr txBox="1"/>
          <p:nvPr/>
        </p:nvSpPr>
        <p:spPr>
          <a:xfrm>
            <a:off x="5941983" y="550699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その⑫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BB75C9-7D23-6FBD-5876-C677587EC96A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4B7677-96FC-87C7-1995-3B8BCF2E2124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AE5D3D7-D970-E2EF-0085-7AEA3D4FDD08}"/>
              </a:ext>
            </a:extLst>
          </p:cNvPr>
          <p:cNvSpPr/>
          <p:nvPr/>
        </p:nvSpPr>
        <p:spPr>
          <a:xfrm>
            <a:off x="837010" y="4544546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93D6B5-ECA5-16F6-51F4-6CC8E39D75EF}"/>
              </a:ext>
            </a:extLst>
          </p:cNvPr>
          <p:cNvSpPr txBox="1"/>
          <p:nvPr/>
        </p:nvSpPr>
        <p:spPr>
          <a:xfrm>
            <a:off x="3471757" y="4197757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A1373E4-574F-901B-60C2-2B4140A0D67D}"/>
              </a:ext>
            </a:extLst>
          </p:cNvPr>
          <p:cNvSpPr txBox="1"/>
          <p:nvPr/>
        </p:nvSpPr>
        <p:spPr>
          <a:xfrm>
            <a:off x="3571063" y="675207"/>
            <a:ext cx="1845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2118CD-CF6F-6959-018B-934B116967EA}"/>
              </a:ext>
            </a:extLst>
          </p:cNvPr>
          <p:cNvSpPr txBox="1"/>
          <p:nvPr/>
        </p:nvSpPr>
        <p:spPr>
          <a:xfrm>
            <a:off x="5633350" y="661693"/>
            <a:ext cx="214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えんぴつ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FDCE0BC-030E-2EA3-6D73-6D87079A8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47" t="14603" r="65912" b="46213"/>
          <a:stretch/>
        </p:blipFill>
        <p:spPr>
          <a:xfrm rot="13954688">
            <a:off x="4564457" y="1183489"/>
            <a:ext cx="1187779" cy="295350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1D8D78D-8991-5FDA-895D-A00C62AE8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214" t="14921" r="29119" b="32857"/>
          <a:stretch/>
        </p:blipFill>
        <p:spPr>
          <a:xfrm>
            <a:off x="7645577" y="1166880"/>
            <a:ext cx="2468258" cy="264856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4F926E9-7863-3277-37D2-C20D21ADE666}"/>
              </a:ext>
            </a:extLst>
          </p:cNvPr>
          <p:cNvSpPr txBox="1"/>
          <p:nvPr/>
        </p:nvSpPr>
        <p:spPr>
          <a:xfrm rot="1168105">
            <a:off x="9355815" y="1522461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43ACB27-7A9A-33E2-2E53-7CE5DEC2982A}"/>
              </a:ext>
            </a:extLst>
          </p:cNvPr>
          <p:cNvSpPr txBox="1"/>
          <p:nvPr/>
        </p:nvSpPr>
        <p:spPr>
          <a:xfrm rot="19232407">
            <a:off x="6397710" y="1560136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3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BA9AC-975D-B12B-6735-B9ACE1EED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3FD2296-5605-C35C-4822-406368522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FE7B87-21A1-F0EA-0123-9A70DCBE8A6F}"/>
              </a:ext>
            </a:extLst>
          </p:cNvPr>
          <p:cNvSpPr txBox="1"/>
          <p:nvPr/>
        </p:nvSpPr>
        <p:spPr>
          <a:xfrm>
            <a:off x="5941983" y="550699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その⑫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C1F-6DEF-B73C-2A37-3DF5175D1C44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06F0C09-9A28-4942-3EBB-BF6726FCF5AC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0E66526F-8609-B165-8C8C-8098D1BEC2EA}"/>
              </a:ext>
            </a:extLst>
          </p:cNvPr>
          <p:cNvSpPr/>
          <p:nvPr/>
        </p:nvSpPr>
        <p:spPr>
          <a:xfrm>
            <a:off x="837010" y="4544546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F4DC03-89DB-E7E5-521C-731BAFB4CFFA}"/>
              </a:ext>
            </a:extLst>
          </p:cNvPr>
          <p:cNvSpPr txBox="1"/>
          <p:nvPr/>
        </p:nvSpPr>
        <p:spPr>
          <a:xfrm>
            <a:off x="1633383" y="4476720"/>
            <a:ext cx="107449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このえんぴつはだれのですか。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4FFCF4-1052-81FA-BB1D-4BAD6BED0911}"/>
              </a:ext>
            </a:extLst>
          </p:cNvPr>
          <p:cNvSpPr txBox="1"/>
          <p:nvPr/>
        </p:nvSpPr>
        <p:spPr>
          <a:xfrm>
            <a:off x="3571063" y="675207"/>
            <a:ext cx="1845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A39DEC4-BD3B-0C8D-505C-EAA00469D701}"/>
              </a:ext>
            </a:extLst>
          </p:cNvPr>
          <p:cNvSpPr txBox="1"/>
          <p:nvPr/>
        </p:nvSpPr>
        <p:spPr>
          <a:xfrm>
            <a:off x="5633350" y="661693"/>
            <a:ext cx="214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えんぴつ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800832C-B748-E191-A31E-B72CE7998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47" t="14603" r="65912" b="46213"/>
          <a:stretch/>
        </p:blipFill>
        <p:spPr>
          <a:xfrm rot="13954688">
            <a:off x="4564457" y="1183489"/>
            <a:ext cx="1187779" cy="295350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0EC5502-9A4D-1FF6-DF79-7CC1855F43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214" t="14921" r="29119" b="32857"/>
          <a:stretch/>
        </p:blipFill>
        <p:spPr>
          <a:xfrm>
            <a:off x="7645577" y="1166880"/>
            <a:ext cx="2468258" cy="264856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779E63-20D8-E555-A2D0-E5E3E62A8D69}"/>
              </a:ext>
            </a:extLst>
          </p:cNvPr>
          <p:cNvSpPr txBox="1"/>
          <p:nvPr/>
        </p:nvSpPr>
        <p:spPr>
          <a:xfrm rot="1168105">
            <a:off x="9355815" y="1522461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1C96E2-232A-D5EE-9787-92FAE8625839}"/>
              </a:ext>
            </a:extLst>
          </p:cNvPr>
          <p:cNvSpPr txBox="1"/>
          <p:nvPr/>
        </p:nvSpPr>
        <p:spPr>
          <a:xfrm rot="19232407">
            <a:off x="6397710" y="1560136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7386011-0215-D176-663B-6DED1F8E8006}"/>
              </a:ext>
            </a:extLst>
          </p:cNvPr>
          <p:cNvSpPr/>
          <p:nvPr/>
        </p:nvSpPr>
        <p:spPr>
          <a:xfrm>
            <a:off x="9534379" y="61788"/>
            <a:ext cx="2464469" cy="12818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答え</a:t>
            </a:r>
            <a:endParaRPr kumimoji="1" lang="en-US" altLang="ja-JP" sz="40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000" b="1" dirty="0">
                <a:solidFill>
                  <a:schemeClr val="tx1"/>
                </a:solidFill>
              </a:rPr>
              <a:t>Answer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3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D73E4-86E8-A742-A3B8-E75080E6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316E021-757D-FAFC-3869-7F6B0ABA5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FAA1AF-C7F3-7ADE-5660-4A031267AA93}"/>
              </a:ext>
            </a:extLst>
          </p:cNvPr>
          <p:cNvSpPr txBox="1"/>
          <p:nvPr/>
        </p:nvSpPr>
        <p:spPr>
          <a:xfrm>
            <a:off x="5941983" y="550699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その⑫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F030A6-3D71-FB2A-BF21-8A8BE3F090AC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F68652-0ECB-AB34-7DC1-58C8345AFB87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E0E4EDFA-52EA-07A2-B1E5-07DF9426E62F}"/>
              </a:ext>
            </a:extLst>
          </p:cNvPr>
          <p:cNvSpPr/>
          <p:nvPr/>
        </p:nvSpPr>
        <p:spPr>
          <a:xfrm>
            <a:off x="837010" y="4544546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76919B-2006-DBB9-24DE-EE29BE2569D7}"/>
              </a:ext>
            </a:extLst>
          </p:cNvPr>
          <p:cNvSpPr txBox="1"/>
          <p:nvPr/>
        </p:nvSpPr>
        <p:spPr>
          <a:xfrm>
            <a:off x="3471757" y="4197757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22B6C1C-5F01-D6CD-F7FA-C84720CC84C6}"/>
              </a:ext>
            </a:extLst>
          </p:cNvPr>
          <p:cNvSpPr txBox="1"/>
          <p:nvPr/>
        </p:nvSpPr>
        <p:spPr>
          <a:xfrm>
            <a:off x="3571063" y="675207"/>
            <a:ext cx="1845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9380A21-AFD6-BA07-0894-666555921982}"/>
              </a:ext>
            </a:extLst>
          </p:cNvPr>
          <p:cNvSpPr txBox="1"/>
          <p:nvPr/>
        </p:nvSpPr>
        <p:spPr>
          <a:xfrm>
            <a:off x="5373076" y="643515"/>
            <a:ext cx="32570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消（け）しゴム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DF6058C-5DEC-08AD-D688-CB4BA64E9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214" t="14921" r="29119" b="32857"/>
          <a:stretch/>
        </p:blipFill>
        <p:spPr>
          <a:xfrm>
            <a:off x="7645577" y="1166880"/>
            <a:ext cx="2468258" cy="264856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92CB24-01BA-8A4E-DB8B-BDD9B47663F5}"/>
              </a:ext>
            </a:extLst>
          </p:cNvPr>
          <p:cNvSpPr txBox="1"/>
          <p:nvPr/>
        </p:nvSpPr>
        <p:spPr>
          <a:xfrm rot="1168105">
            <a:off x="9355815" y="1522461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4A52B7-B9C2-B869-75FB-DF6BC51D3D21}"/>
              </a:ext>
            </a:extLst>
          </p:cNvPr>
          <p:cNvSpPr txBox="1"/>
          <p:nvPr/>
        </p:nvSpPr>
        <p:spPr>
          <a:xfrm rot="19232407">
            <a:off x="6397710" y="1560136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23F286A-7C45-BC24-6F28-2052CE5783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656" y="1162957"/>
            <a:ext cx="3491963" cy="349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1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A3401-E159-BC6D-E3EC-CC0E52F55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88429BD-D9AB-6EAA-7B26-E4DC0E5BC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143207-5C1C-28A8-B8CD-669A745A0E32}"/>
              </a:ext>
            </a:extLst>
          </p:cNvPr>
          <p:cNvSpPr txBox="1"/>
          <p:nvPr/>
        </p:nvSpPr>
        <p:spPr>
          <a:xfrm>
            <a:off x="5941983" y="550699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その⑫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0C1D6B-8BF9-A5A8-4AA8-ECC59A0A934A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EF42EC-56D3-12B7-9602-206569D7B87F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C08E46D6-CD7E-DD7B-4264-85BFE992A2B7}"/>
              </a:ext>
            </a:extLst>
          </p:cNvPr>
          <p:cNvSpPr/>
          <p:nvPr/>
        </p:nvSpPr>
        <p:spPr>
          <a:xfrm>
            <a:off x="837010" y="4544546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7FE8B4-18E0-C6C7-C66B-737DC54DC4D9}"/>
              </a:ext>
            </a:extLst>
          </p:cNvPr>
          <p:cNvSpPr txBox="1"/>
          <p:nvPr/>
        </p:nvSpPr>
        <p:spPr>
          <a:xfrm>
            <a:off x="2739434" y="4544841"/>
            <a:ext cx="8524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その消しゴムはだれのですか。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38492A3-69DC-AC52-4DD5-29E465A28B54}"/>
              </a:ext>
            </a:extLst>
          </p:cNvPr>
          <p:cNvSpPr txBox="1"/>
          <p:nvPr/>
        </p:nvSpPr>
        <p:spPr>
          <a:xfrm>
            <a:off x="3571063" y="675207"/>
            <a:ext cx="1845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8D8FFD-7B79-97B8-E4F3-2B514204EDD4}"/>
              </a:ext>
            </a:extLst>
          </p:cNvPr>
          <p:cNvSpPr txBox="1"/>
          <p:nvPr/>
        </p:nvSpPr>
        <p:spPr>
          <a:xfrm>
            <a:off x="5373076" y="643515"/>
            <a:ext cx="32570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消（け）しゴム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B8E4103-8B00-7B9B-C3AD-9D1764257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214" t="14921" r="29119" b="32857"/>
          <a:stretch/>
        </p:blipFill>
        <p:spPr>
          <a:xfrm>
            <a:off x="7645577" y="1166880"/>
            <a:ext cx="2468258" cy="264856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ECFE05-BCB6-9E57-28A5-3F70F12A54F7}"/>
              </a:ext>
            </a:extLst>
          </p:cNvPr>
          <p:cNvSpPr txBox="1"/>
          <p:nvPr/>
        </p:nvSpPr>
        <p:spPr>
          <a:xfrm rot="1168105">
            <a:off x="9355815" y="1522461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D7D9CE-BF19-8F56-916E-2666D6EB46A3}"/>
              </a:ext>
            </a:extLst>
          </p:cNvPr>
          <p:cNvSpPr txBox="1"/>
          <p:nvPr/>
        </p:nvSpPr>
        <p:spPr>
          <a:xfrm rot="19232407">
            <a:off x="6397710" y="1560136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620C66F-5825-8596-5759-C8AD7C18D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656" y="1162957"/>
            <a:ext cx="3491963" cy="3491963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094030A-61D0-9C7A-8693-9ED35AD81404}"/>
              </a:ext>
            </a:extLst>
          </p:cNvPr>
          <p:cNvSpPr/>
          <p:nvPr/>
        </p:nvSpPr>
        <p:spPr>
          <a:xfrm>
            <a:off x="9534379" y="61788"/>
            <a:ext cx="2464469" cy="12818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</a:rPr>
              <a:t>答え</a:t>
            </a:r>
            <a:endParaRPr kumimoji="1" lang="en-US" altLang="ja-JP" sz="40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000" b="1" dirty="0">
                <a:solidFill>
                  <a:schemeClr val="tx1"/>
                </a:solidFill>
              </a:rPr>
              <a:t>Answer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2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21FE8-7FB7-2AC9-E343-C351E22F6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DDB1288-7341-3873-5968-83949F6F2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7E2C55-DD74-5C3B-7EC9-21D3692D0431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その⑫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B33A756-A3C1-0B86-A8CF-E465C9D681ED}"/>
              </a:ext>
            </a:extLst>
          </p:cNvPr>
          <p:cNvSpPr/>
          <p:nvPr/>
        </p:nvSpPr>
        <p:spPr>
          <a:xfrm>
            <a:off x="779394" y="4427509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7ED3A8-C8D7-D315-C4A6-51F1C84D59E0}"/>
              </a:ext>
            </a:extLst>
          </p:cNvPr>
          <p:cNvSpPr txBox="1"/>
          <p:nvPr/>
        </p:nvSpPr>
        <p:spPr>
          <a:xfrm>
            <a:off x="2815308" y="4308569"/>
            <a:ext cx="7698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それは私の車です。</a:t>
            </a:r>
            <a:endParaRPr lang="en-US" altLang="ja-JP" sz="7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4CDE38-8F51-B03A-731D-88BA9D121D38}"/>
              </a:ext>
            </a:extLst>
          </p:cNvPr>
          <p:cNvSpPr txBox="1"/>
          <p:nvPr/>
        </p:nvSpPr>
        <p:spPr>
          <a:xfrm>
            <a:off x="6271628" y="3505025"/>
            <a:ext cx="4439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私（わたし）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78DE30-AC5B-6AF1-5C71-C8C650225638}"/>
              </a:ext>
            </a:extLst>
          </p:cNvPr>
          <p:cNvSpPr txBox="1"/>
          <p:nvPr/>
        </p:nvSpPr>
        <p:spPr>
          <a:xfrm>
            <a:off x="3346436" y="3500543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車（くるま）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37E6A5-BECF-4E67-8CD3-5D1A9368E440}"/>
              </a:ext>
            </a:extLst>
          </p:cNvPr>
          <p:cNvSpPr txBox="1"/>
          <p:nvPr/>
        </p:nvSpPr>
        <p:spPr>
          <a:xfrm>
            <a:off x="3436773" y="667852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5087F0C-9F42-0706-2A6A-9273E3C28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89789" l="4781" r="89973">
                        <a14:foregroundMark x1="9230" y1="50235" x2="8234" y2="65610"/>
                        <a14:foregroundMark x1="8234" y1="65610" x2="11554" y2="74531"/>
                        <a14:foregroundMark x1="11554" y1="74531" x2="18194" y2="76291"/>
                        <a14:foregroundMark x1="18194" y1="76291" x2="7405" y2="75057"/>
                        <a14:foregroundMark x1="7405" y1="75595" x2="14608" y2="77934"/>
                        <a14:foregroundMark x1="14608" y1="77934" x2="28420" y2="75822"/>
                        <a14:foregroundMark x1="28420" y1="75822" x2="82205" y2="79577"/>
                        <a14:foregroundMark x1="89841" y1="65493" x2="89973" y2="77582"/>
                        <a14:backgroundMark x1="5710" y1="73122" x2="5710" y2="77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96" y="1058491"/>
            <a:ext cx="4439049" cy="251133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D35BAD9-08BF-A53A-B5AC-AEA468ACA4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61" b="94565" l="9591" r="89986">
                        <a14:foregroundMark x1="11001" y1="59627" x2="14810" y2="69565"/>
                        <a14:foregroundMark x1="14810" y1="69565" x2="25106" y2="78106"/>
                        <a14:foregroundMark x1="25106" y1="78106" x2="36107" y2="82453"/>
                        <a14:foregroundMark x1="36107" y1="82453" x2="50635" y2="82764"/>
                        <a14:foregroundMark x1="50635" y1="82764" x2="57264" y2="80590"/>
                        <a14:foregroundMark x1="38223" y1="74689" x2="63047" y2="79037"/>
                        <a14:foregroundMark x1="63047" y1="65994" x2="63047" y2="77950"/>
                        <a14:foregroundMark x1="53456" y1="68944" x2="68547" y2="77484"/>
                        <a14:foregroundMark x1="68970" y1="75621" x2="67701" y2="90528"/>
                        <a14:foregroundMark x1="37659" y1="96584" x2="63188" y2="94410"/>
                        <a14:foregroundMark x1="63188" y1="94410" x2="71932" y2="94720"/>
                        <a14:foregroundMark x1="54020" y1="9161" x2="58110" y2="9161"/>
                      </a14:backgroundRemoval>
                    </a14:imgEffect>
                  </a14:imgLayer>
                </a14:imgProps>
              </a:ext>
            </a:extLst>
          </a:blip>
          <a:srcRect l="36244" t="-983" r="19193" b="18008"/>
          <a:stretch/>
        </p:blipFill>
        <p:spPr>
          <a:xfrm>
            <a:off x="7665038" y="652462"/>
            <a:ext cx="1652230" cy="2794358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E08A674-08EC-8692-D0BC-B57B73C5BF1E}"/>
              </a:ext>
            </a:extLst>
          </p:cNvPr>
          <p:cNvSpPr/>
          <p:nvPr/>
        </p:nvSpPr>
        <p:spPr>
          <a:xfrm>
            <a:off x="9590315" y="55073"/>
            <a:ext cx="2454432" cy="13076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復習</a:t>
            </a:r>
            <a:endParaRPr kumimoji="1" lang="en-US" altLang="ja-JP" sz="40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4000" b="1" dirty="0">
                <a:solidFill>
                  <a:schemeClr val="tx1"/>
                </a:solidFill>
              </a:rPr>
              <a:t>Review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1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48F1B-1678-317C-69CE-B3AE8C9A8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F84E072-7727-2B27-71CC-97DEFBCD8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B1034A-571E-593F-9DBE-FF163EB1EA70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その⑫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F049EACB-01C5-9BC5-FED0-5C48621BA161}"/>
              </a:ext>
            </a:extLst>
          </p:cNvPr>
          <p:cNvSpPr/>
          <p:nvPr/>
        </p:nvSpPr>
        <p:spPr>
          <a:xfrm>
            <a:off x="679678" y="4223216"/>
            <a:ext cx="1285611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B1A83F-CD27-BDCB-9348-3383B6F47EE6}"/>
              </a:ext>
            </a:extLst>
          </p:cNvPr>
          <p:cNvSpPr txBox="1"/>
          <p:nvPr/>
        </p:nvSpPr>
        <p:spPr>
          <a:xfrm>
            <a:off x="1849543" y="4127745"/>
            <a:ext cx="100332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それは</a:t>
            </a:r>
            <a:r>
              <a:rPr lang="ja-JP" altLang="en-US" sz="7200" b="1" u="sng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だれの</a:t>
            </a:r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7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C508D37-A055-5BDC-FF1B-6D9C604D8DFA}"/>
              </a:ext>
            </a:extLst>
          </p:cNvPr>
          <p:cNvSpPr txBox="1"/>
          <p:nvPr/>
        </p:nvSpPr>
        <p:spPr>
          <a:xfrm>
            <a:off x="3959253" y="3250257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車（くるま）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035545-D199-B99A-EEDB-03E72BE49520}"/>
              </a:ext>
            </a:extLst>
          </p:cNvPr>
          <p:cNvSpPr txBox="1"/>
          <p:nvPr/>
        </p:nvSpPr>
        <p:spPr>
          <a:xfrm>
            <a:off x="4156522" y="536845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160DAB9-DAB1-B2E2-32AD-358F758B4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89789" l="4781" r="89973">
                        <a14:foregroundMark x1="9230" y1="50235" x2="8234" y2="65610"/>
                        <a14:foregroundMark x1="8234" y1="65610" x2="11554" y2="74531"/>
                        <a14:foregroundMark x1="11554" y1="74531" x2="18194" y2="76291"/>
                        <a14:foregroundMark x1="18194" y1="76291" x2="7405" y2="75057"/>
                        <a14:foregroundMark x1="7405" y1="75595" x2="14608" y2="77934"/>
                        <a14:foregroundMark x1="14608" y1="77934" x2="28420" y2="75822"/>
                        <a14:foregroundMark x1="28420" y1="75822" x2="82205" y2="79577"/>
                        <a14:foregroundMark x1="89841" y1="65493" x2="89973" y2="77582"/>
                        <a14:backgroundMark x1="5710" y1="73122" x2="5710" y2="77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78" y="870632"/>
            <a:ext cx="4439049" cy="251133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C76345B-6EB0-DD9C-24AC-58E2DA45B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214" t="14921" r="29119" b="32857"/>
          <a:stretch/>
        </p:blipFill>
        <p:spPr>
          <a:xfrm>
            <a:off x="8165267" y="677493"/>
            <a:ext cx="2468258" cy="264856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9CFBDC-3C52-5ACE-8456-33551E264696}"/>
              </a:ext>
            </a:extLst>
          </p:cNvPr>
          <p:cNvSpPr txBox="1"/>
          <p:nvPr/>
        </p:nvSpPr>
        <p:spPr>
          <a:xfrm rot="1168105">
            <a:off x="9875505" y="1033074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3BD5B00-BD40-B986-1E22-EE05ADB1BB9C}"/>
              </a:ext>
            </a:extLst>
          </p:cNvPr>
          <p:cNvSpPr txBox="1"/>
          <p:nvPr/>
        </p:nvSpPr>
        <p:spPr>
          <a:xfrm rot="19232407">
            <a:off x="6917400" y="1070749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9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238B1-B109-9048-0953-35D29672A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776F038-112A-81BA-6E43-68557A21F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4A9AE0-0DD0-057D-7832-2964F1F6142E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その⑫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C5DEBE97-49F8-ABF5-6FB6-C68EEEA3669D}"/>
              </a:ext>
            </a:extLst>
          </p:cNvPr>
          <p:cNvSpPr/>
          <p:nvPr/>
        </p:nvSpPr>
        <p:spPr>
          <a:xfrm>
            <a:off x="679678" y="4223216"/>
            <a:ext cx="1285611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3CFF31-CB93-F7D2-5152-15F3EA21BEEE}"/>
              </a:ext>
            </a:extLst>
          </p:cNvPr>
          <p:cNvSpPr txBox="1"/>
          <p:nvPr/>
        </p:nvSpPr>
        <p:spPr>
          <a:xfrm>
            <a:off x="1965289" y="4079843"/>
            <a:ext cx="100332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それは</a:t>
            </a:r>
            <a:r>
              <a:rPr lang="ja-JP" altLang="en-US" sz="7200" b="1" u="sng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だれの車</a:t>
            </a:r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7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FE10441-B99C-515C-FCDF-3123CEA95C3E}"/>
              </a:ext>
            </a:extLst>
          </p:cNvPr>
          <p:cNvSpPr txBox="1"/>
          <p:nvPr/>
        </p:nvSpPr>
        <p:spPr>
          <a:xfrm>
            <a:off x="3959253" y="3250257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車（くるま）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7D73C39-EE74-C51A-7585-A1ED9C1F2C92}"/>
              </a:ext>
            </a:extLst>
          </p:cNvPr>
          <p:cNvSpPr txBox="1"/>
          <p:nvPr/>
        </p:nvSpPr>
        <p:spPr>
          <a:xfrm>
            <a:off x="4156522" y="536845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53C3F60-F684-AD14-401A-F9DBA4D64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89789" l="4781" r="89973">
                        <a14:foregroundMark x1="9230" y1="50235" x2="8234" y2="65610"/>
                        <a14:foregroundMark x1="8234" y1="65610" x2="11554" y2="74531"/>
                        <a14:foregroundMark x1="11554" y1="74531" x2="18194" y2="76291"/>
                        <a14:foregroundMark x1="18194" y1="76291" x2="7405" y2="75057"/>
                        <a14:foregroundMark x1="7405" y1="75595" x2="14608" y2="77934"/>
                        <a14:foregroundMark x1="14608" y1="77934" x2="28420" y2="75822"/>
                        <a14:foregroundMark x1="28420" y1="75822" x2="82205" y2="79577"/>
                        <a14:foregroundMark x1="89841" y1="65493" x2="89973" y2="77582"/>
                        <a14:backgroundMark x1="5710" y1="73122" x2="5710" y2="77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78" y="870632"/>
            <a:ext cx="4439049" cy="251133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DFB237B-9E5A-2A4E-2786-C6A45E6AB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214" t="14921" r="29119" b="32857"/>
          <a:stretch/>
        </p:blipFill>
        <p:spPr>
          <a:xfrm>
            <a:off x="8165267" y="677493"/>
            <a:ext cx="2468258" cy="264856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DE5356-F9F4-A652-D14B-A8B3F440D1BE}"/>
              </a:ext>
            </a:extLst>
          </p:cNvPr>
          <p:cNvSpPr txBox="1"/>
          <p:nvPr/>
        </p:nvSpPr>
        <p:spPr>
          <a:xfrm rot="1168105">
            <a:off x="9875505" y="1033074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EF9EA77-6BD4-E993-5776-F27BB682EC61}"/>
              </a:ext>
            </a:extLst>
          </p:cNvPr>
          <p:cNvSpPr txBox="1"/>
          <p:nvPr/>
        </p:nvSpPr>
        <p:spPr>
          <a:xfrm rot="19232407">
            <a:off x="6917400" y="1070749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6C59A58-E431-A0C3-7DAB-CB07DCD223F2}"/>
              </a:ext>
            </a:extLst>
          </p:cNvPr>
          <p:cNvSpPr/>
          <p:nvPr/>
        </p:nvSpPr>
        <p:spPr>
          <a:xfrm rot="20882023">
            <a:off x="9153" y="397717"/>
            <a:ext cx="4055876" cy="13076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tx1"/>
                </a:solidFill>
              </a:rPr>
              <a:t>これも</a:t>
            </a:r>
            <a:r>
              <a:rPr lang="en-US" altLang="ja-JP" sz="3600" b="1" dirty="0">
                <a:solidFill>
                  <a:schemeClr val="tx1"/>
                </a:solidFill>
              </a:rPr>
              <a:t>OK!!</a:t>
            </a:r>
            <a:endParaRPr kumimoji="1" lang="en-US" altLang="ja-JP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5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160B8-5F4F-CC5F-1467-3128C4D87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2DA462F-8DCE-1622-D78D-5E1D91F02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A56366-0BFC-2B9E-B8E1-07CFC2328BF9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その⑫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DDD2C551-16E9-02ED-D610-316CC4C10AA0}"/>
              </a:ext>
            </a:extLst>
          </p:cNvPr>
          <p:cNvSpPr/>
          <p:nvPr/>
        </p:nvSpPr>
        <p:spPr>
          <a:xfrm>
            <a:off x="679678" y="4223216"/>
            <a:ext cx="1285611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7ED832-C0F0-07AA-6693-2A30250E01E1}"/>
              </a:ext>
            </a:extLst>
          </p:cNvPr>
          <p:cNvSpPr txBox="1"/>
          <p:nvPr/>
        </p:nvSpPr>
        <p:spPr>
          <a:xfrm>
            <a:off x="1965289" y="4079843"/>
            <a:ext cx="100332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その車は</a:t>
            </a:r>
            <a:r>
              <a:rPr lang="ja-JP" altLang="en-US" sz="7200" b="1" u="sng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だれの</a:t>
            </a:r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7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99DD277-44D0-C8BA-A105-6D7549C33AB1}"/>
              </a:ext>
            </a:extLst>
          </p:cNvPr>
          <p:cNvSpPr txBox="1"/>
          <p:nvPr/>
        </p:nvSpPr>
        <p:spPr>
          <a:xfrm>
            <a:off x="3959253" y="3250257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車（くるま）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8993FB4-321C-8846-BCA7-5F75D57341E5}"/>
              </a:ext>
            </a:extLst>
          </p:cNvPr>
          <p:cNvSpPr txBox="1"/>
          <p:nvPr/>
        </p:nvSpPr>
        <p:spPr>
          <a:xfrm>
            <a:off x="4156522" y="536845"/>
            <a:ext cx="290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</a:t>
            </a:r>
            <a:endParaRPr lang="en-US" altLang="ja-JP" sz="3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924A119-D6E3-D67C-49CA-C8688FA75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89789" l="4781" r="89973">
                        <a14:foregroundMark x1="9230" y1="50235" x2="8234" y2="65610"/>
                        <a14:foregroundMark x1="8234" y1="65610" x2="11554" y2="74531"/>
                        <a14:foregroundMark x1="11554" y1="74531" x2="18194" y2="76291"/>
                        <a14:foregroundMark x1="18194" y1="76291" x2="7405" y2="75057"/>
                        <a14:foregroundMark x1="7405" y1="75595" x2="14608" y2="77934"/>
                        <a14:foregroundMark x1="14608" y1="77934" x2="28420" y2="75822"/>
                        <a14:foregroundMark x1="28420" y1="75822" x2="82205" y2="79577"/>
                        <a14:foregroundMark x1="89841" y1="65493" x2="89973" y2="77582"/>
                        <a14:backgroundMark x1="5710" y1="73122" x2="5710" y2="77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78" y="870632"/>
            <a:ext cx="4439049" cy="251133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C9AC30B-40B2-B104-C294-AB4BEBA206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214" t="14921" r="29119" b="32857"/>
          <a:stretch/>
        </p:blipFill>
        <p:spPr>
          <a:xfrm>
            <a:off x="8165267" y="677493"/>
            <a:ext cx="2468258" cy="264856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7905E9F-0C4E-2E8D-61B8-DE2AB3271A0C}"/>
              </a:ext>
            </a:extLst>
          </p:cNvPr>
          <p:cNvSpPr txBox="1"/>
          <p:nvPr/>
        </p:nvSpPr>
        <p:spPr>
          <a:xfrm rot="1168105">
            <a:off x="9875505" y="1033074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58E498-48AB-BC98-B921-8FD39390B828}"/>
              </a:ext>
            </a:extLst>
          </p:cNvPr>
          <p:cNvSpPr txBox="1"/>
          <p:nvPr/>
        </p:nvSpPr>
        <p:spPr>
          <a:xfrm rot="19232407">
            <a:off x="6917400" y="1070749"/>
            <a:ext cx="214546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115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5E3EF01-A2E1-ECC2-2261-8231FED2F033}"/>
              </a:ext>
            </a:extLst>
          </p:cNvPr>
          <p:cNvSpPr/>
          <p:nvPr/>
        </p:nvSpPr>
        <p:spPr>
          <a:xfrm rot="20882023">
            <a:off x="9153" y="397717"/>
            <a:ext cx="4055876" cy="13076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tx1"/>
                </a:solidFill>
              </a:rPr>
              <a:t>この言い方も</a:t>
            </a:r>
            <a:r>
              <a:rPr lang="en-US" altLang="ja-JP" sz="3600" b="1" dirty="0">
                <a:solidFill>
                  <a:schemeClr val="tx1"/>
                </a:solidFill>
              </a:rPr>
              <a:t>OK!</a:t>
            </a:r>
            <a:endParaRPr kumimoji="1" lang="en-US" altLang="ja-JP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8652-03FC-21A9-F0DF-7E9E88A05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B48D212-B349-962F-2A86-2EBCF4B7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4A7153-FB75-0DEE-269E-B3CA2A79B020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その⑫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612882-7D48-49B4-6F59-4EBA94804648}"/>
              </a:ext>
            </a:extLst>
          </p:cNvPr>
          <p:cNvSpPr txBox="1"/>
          <p:nvPr/>
        </p:nvSpPr>
        <p:spPr>
          <a:xfrm>
            <a:off x="301464" y="475359"/>
            <a:ext cx="5453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文の作り方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How to make sentence</a:t>
            </a:r>
            <a:endParaRPr lang="ja-JP" altLang="en-US" sz="3600" u="sng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A5767B-5742-DD08-F4AE-1A08C2B50F8B}"/>
              </a:ext>
            </a:extLst>
          </p:cNvPr>
          <p:cNvSpPr txBox="1"/>
          <p:nvPr/>
        </p:nvSpPr>
        <p:spPr>
          <a:xfrm>
            <a:off x="1596097" y="2652113"/>
            <a:ext cx="27799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○○は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4FD798-06B2-48A2-14FB-A61F865EB653}"/>
              </a:ext>
            </a:extLst>
          </p:cNvPr>
          <p:cNvSpPr txBox="1"/>
          <p:nvPr/>
        </p:nvSpPr>
        <p:spPr>
          <a:xfrm>
            <a:off x="8752016" y="2700074"/>
            <a:ext cx="27799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4E29A2-8C2C-2EDF-447B-BC4BD4955929}"/>
              </a:ext>
            </a:extLst>
          </p:cNvPr>
          <p:cNvSpPr txBox="1"/>
          <p:nvPr/>
        </p:nvSpPr>
        <p:spPr>
          <a:xfrm>
            <a:off x="798296" y="4327801"/>
            <a:ext cx="4375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主語（しゅご）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Subject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39E958-2E91-3014-BA43-524D1826421B}"/>
              </a:ext>
            </a:extLst>
          </p:cNvPr>
          <p:cNvSpPr txBox="1"/>
          <p:nvPr/>
        </p:nvSpPr>
        <p:spPr>
          <a:xfrm>
            <a:off x="8575962" y="4335242"/>
            <a:ext cx="3132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動詞（どうし）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Verb</a:t>
            </a:r>
            <a:endParaRPr lang="ja-JP" alt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DC4BBC-E73F-3E87-DDA8-DCB967D8A49E}"/>
              </a:ext>
            </a:extLst>
          </p:cNvPr>
          <p:cNvSpPr txBox="1"/>
          <p:nvPr/>
        </p:nvSpPr>
        <p:spPr>
          <a:xfrm>
            <a:off x="5174056" y="2652113"/>
            <a:ext cx="27799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だれの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8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39084-AA6D-38B4-38A4-35A154A8B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DF0F5F0-634D-EEDE-5CE6-AD037E75C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EBA780-B585-92AC-34E4-B956D56CBA3F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その⑫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062E20-1AAB-163B-B063-4EB51A24B709}"/>
              </a:ext>
            </a:extLst>
          </p:cNvPr>
          <p:cNvSpPr txBox="1"/>
          <p:nvPr/>
        </p:nvSpPr>
        <p:spPr>
          <a:xfrm>
            <a:off x="301464" y="475359"/>
            <a:ext cx="5453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文の作り方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How to make sentence</a:t>
            </a:r>
            <a:endParaRPr lang="ja-JP" altLang="en-US" sz="3600" u="sng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C011C3-86BC-E30A-2AD0-D8C9395A3280}"/>
              </a:ext>
            </a:extLst>
          </p:cNvPr>
          <p:cNvSpPr txBox="1"/>
          <p:nvPr/>
        </p:nvSpPr>
        <p:spPr>
          <a:xfrm>
            <a:off x="536178" y="2674977"/>
            <a:ext cx="27799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○○は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9202D05-0298-0D63-9398-484E8275B90F}"/>
              </a:ext>
            </a:extLst>
          </p:cNvPr>
          <p:cNvSpPr txBox="1"/>
          <p:nvPr/>
        </p:nvSpPr>
        <p:spPr>
          <a:xfrm>
            <a:off x="8875911" y="2706917"/>
            <a:ext cx="27799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176A2A9-2E4C-C806-3A27-F031C57EB1F5}"/>
              </a:ext>
            </a:extLst>
          </p:cNvPr>
          <p:cNvSpPr txBox="1"/>
          <p:nvPr/>
        </p:nvSpPr>
        <p:spPr>
          <a:xfrm>
            <a:off x="-261623" y="4243268"/>
            <a:ext cx="4375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主語（しゅご）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Subject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F6FE62-B34C-54EE-8CBF-58EBD1A8E523}"/>
              </a:ext>
            </a:extLst>
          </p:cNvPr>
          <p:cNvSpPr txBox="1"/>
          <p:nvPr/>
        </p:nvSpPr>
        <p:spPr>
          <a:xfrm>
            <a:off x="8699857" y="4243268"/>
            <a:ext cx="3132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動詞（どうし）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Verb</a:t>
            </a:r>
            <a:endParaRPr lang="ja-JP" alt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7BB88F-65D3-82E8-7D9A-34785B7DD455}"/>
              </a:ext>
            </a:extLst>
          </p:cNvPr>
          <p:cNvSpPr txBox="1"/>
          <p:nvPr/>
        </p:nvSpPr>
        <p:spPr>
          <a:xfrm>
            <a:off x="3584178" y="2669721"/>
            <a:ext cx="27799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だれの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E659A62-F7E9-B6B8-1E37-9BA023F98E3A}"/>
              </a:ext>
            </a:extLst>
          </p:cNvPr>
          <p:cNvSpPr/>
          <p:nvPr/>
        </p:nvSpPr>
        <p:spPr>
          <a:xfrm rot="1468578">
            <a:off x="8548130" y="653244"/>
            <a:ext cx="3436985" cy="13076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tx1"/>
                </a:solidFill>
              </a:rPr>
              <a:t>これも</a:t>
            </a:r>
            <a:r>
              <a:rPr lang="en-US" altLang="ja-JP" sz="3600" b="1" dirty="0">
                <a:solidFill>
                  <a:schemeClr val="tx1"/>
                </a:solidFill>
              </a:rPr>
              <a:t>OK!!</a:t>
            </a:r>
            <a:endParaRPr kumimoji="1" lang="en-US" altLang="ja-JP" sz="3600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B5058C-0E9E-4AD7-A75B-1C4E39D9D040}"/>
              </a:ext>
            </a:extLst>
          </p:cNvPr>
          <p:cNvSpPr txBox="1"/>
          <p:nvPr/>
        </p:nvSpPr>
        <p:spPr>
          <a:xfrm>
            <a:off x="6096000" y="2674977"/>
            <a:ext cx="27799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△△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CCD46F-D95B-5C82-E773-18FB77470664}"/>
              </a:ext>
            </a:extLst>
          </p:cNvPr>
          <p:cNvSpPr txBox="1"/>
          <p:nvPr/>
        </p:nvSpPr>
        <p:spPr>
          <a:xfrm>
            <a:off x="6006934" y="4243268"/>
            <a:ext cx="3132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名詞（めいし）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Noun</a:t>
            </a:r>
            <a:endParaRPr lang="ja-JP" alt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B3DF-7985-F2F0-FFAA-845CB010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A7A153D-4970-E596-17D7-8DF335E4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CCBFEC-F9E6-A0D7-106B-A5D77BC3A732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その⑫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E860F0-6192-93ED-DE88-5F20F17970A7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3F14EE-E9D0-9B5E-12DD-10751B925670}"/>
              </a:ext>
            </a:extLst>
          </p:cNvPr>
          <p:cNvSpPr txBox="1"/>
          <p:nvPr/>
        </p:nvSpPr>
        <p:spPr>
          <a:xfrm>
            <a:off x="1810819" y="2192715"/>
            <a:ext cx="4632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that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63814D-6861-63C4-3022-450B9DC088C7}"/>
              </a:ext>
            </a:extLst>
          </p:cNvPr>
          <p:cNvSpPr txBox="1"/>
          <p:nvPr/>
        </p:nvSpPr>
        <p:spPr>
          <a:xfrm>
            <a:off x="8592918" y="2169971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000FB3-F927-62AA-94EB-2B2720E1D32D}"/>
              </a:ext>
            </a:extLst>
          </p:cNvPr>
          <p:cNvSpPr txBox="1"/>
          <p:nvPr/>
        </p:nvSpPr>
        <p:spPr>
          <a:xfrm>
            <a:off x="1899090" y="3930986"/>
            <a:ext cx="45022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このズボンは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these pants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51B9AB-84F7-3121-9EA0-1D3F59686571}"/>
              </a:ext>
            </a:extLst>
          </p:cNvPr>
          <p:cNvSpPr txBox="1"/>
          <p:nvPr/>
        </p:nvSpPr>
        <p:spPr>
          <a:xfrm>
            <a:off x="72892" y="2018536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D9A87B-5C52-2D88-13BD-989CCA50CAB4}"/>
              </a:ext>
            </a:extLst>
          </p:cNvPr>
          <p:cNvSpPr txBox="1"/>
          <p:nvPr/>
        </p:nvSpPr>
        <p:spPr>
          <a:xfrm>
            <a:off x="72892" y="3724132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C3AA8F-0F1C-6971-515B-86BC897CF634}"/>
              </a:ext>
            </a:extLst>
          </p:cNvPr>
          <p:cNvSpPr txBox="1"/>
          <p:nvPr/>
        </p:nvSpPr>
        <p:spPr>
          <a:xfrm>
            <a:off x="5654522" y="2209381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だれの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whose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109201-D208-472D-46C2-69897C6FE624}"/>
              </a:ext>
            </a:extLst>
          </p:cNvPr>
          <p:cNvSpPr txBox="1"/>
          <p:nvPr/>
        </p:nvSpPr>
        <p:spPr>
          <a:xfrm>
            <a:off x="8685411" y="3997652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are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6F1E0A-2CF0-619A-9102-652EB4260A9A}"/>
              </a:ext>
            </a:extLst>
          </p:cNvPr>
          <p:cNvSpPr txBox="1"/>
          <p:nvPr/>
        </p:nvSpPr>
        <p:spPr>
          <a:xfrm>
            <a:off x="5905500" y="3964319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だれの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whose</a:t>
            </a:r>
          </a:p>
        </p:txBody>
      </p:sp>
    </p:spTree>
    <p:extLst>
      <p:ext uri="{BB962C8B-B14F-4D97-AF65-F5344CB8AC3E}">
        <p14:creationId xmlns:p14="http://schemas.microsoft.com/office/powerpoint/2010/main" val="334081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0D8FF-0A78-1001-5507-79AA2ACE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90F557-6BDD-640C-B639-A145FC54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7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69E0DB-F057-94A9-E1E8-F0590C02F71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その⑫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839DF0-6F41-9C4D-3211-BFF7FD05B625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1FB882-4BBF-40E1-217A-DFD2455D41BB}"/>
              </a:ext>
            </a:extLst>
          </p:cNvPr>
          <p:cNvSpPr txBox="1"/>
          <p:nvPr/>
        </p:nvSpPr>
        <p:spPr>
          <a:xfrm>
            <a:off x="1748589" y="2219730"/>
            <a:ext cx="46724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その本は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that book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1AB241-CE07-297A-CA55-0FE40BB525E5}"/>
              </a:ext>
            </a:extLst>
          </p:cNvPr>
          <p:cNvSpPr txBox="1"/>
          <p:nvPr/>
        </p:nvSpPr>
        <p:spPr>
          <a:xfrm>
            <a:off x="1595701" y="4025381"/>
            <a:ext cx="46724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そのスマホは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that smartphone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197551-906F-6704-AAE2-66558BD77D92}"/>
              </a:ext>
            </a:extLst>
          </p:cNvPr>
          <p:cNvSpPr txBox="1"/>
          <p:nvPr/>
        </p:nvSpPr>
        <p:spPr>
          <a:xfrm>
            <a:off x="-334149" y="2026166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6FC4D9-7DA1-3FF3-FFD4-E03EFD0698BC}"/>
              </a:ext>
            </a:extLst>
          </p:cNvPr>
          <p:cNvSpPr txBox="1"/>
          <p:nvPr/>
        </p:nvSpPr>
        <p:spPr>
          <a:xfrm>
            <a:off x="-334149" y="3840814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990C4D-3CC2-2A96-E496-A1F90248576C}"/>
              </a:ext>
            </a:extLst>
          </p:cNvPr>
          <p:cNvSpPr txBox="1"/>
          <p:nvPr/>
        </p:nvSpPr>
        <p:spPr>
          <a:xfrm>
            <a:off x="8169670" y="2167304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773AB1-DF9A-DDA6-83F9-9A09374A6854}"/>
              </a:ext>
            </a:extLst>
          </p:cNvPr>
          <p:cNvSpPr txBox="1"/>
          <p:nvPr/>
        </p:nvSpPr>
        <p:spPr>
          <a:xfrm>
            <a:off x="5618677" y="2167304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だれの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whose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8E972D-0315-15C6-2236-414B5E674D19}"/>
              </a:ext>
            </a:extLst>
          </p:cNvPr>
          <p:cNvSpPr txBox="1"/>
          <p:nvPr/>
        </p:nvSpPr>
        <p:spPr>
          <a:xfrm>
            <a:off x="8709563" y="4051163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07964E-02FA-B6BB-E8F6-3C7BC501CB93}"/>
              </a:ext>
            </a:extLst>
          </p:cNvPr>
          <p:cNvSpPr txBox="1"/>
          <p:nvPr/>
        </p:nvSpPr>
        <p:spPr>
          <a:xfrm>
            <a:off x="6096000" y="4038272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だれの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whose</a:t>
            </a:r>
          </a:p>
        </p:txBody>
      </p:sp>
    </p:spTree>
    <p:extLst>
      <p:ext uri="{BB962C8B-B14F-4D97-AF65-F5344CB8AC3E}">
        <p14:creationId xmlns:p14="http://schemas.microsoft.com/office/powerpoint/2010/main" val="353496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ワイド画面</PresentationFormat>
  <Paragraphs>150</Paragraphs>
  <Slides>14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2025-04-06T13:43:34Z</dcterms:created>
  <dcterms:modified xsi:type="dcterms:W3CDTF">2025-05-19T09:22:57Z</dcterms:modified>
</cp:coreProperties>
</file>